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1.xml" ContentType="application/vnd.openxmlformats-officedocument.presentationml.tags+xml"/>
  <Override PartName="/ppt/notesSlides/notesSlide38.xml" ContentType="application/vnd.openxmlformats-officedocument.presentationml.notesSlide+xml"/>
  <Override PartName="/ppt/tags/tag2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774_7D7C945B.xml" ContentType="application/vnd.ms-powerpoint.comments+xml"/>
  <Override PartName="/ppt/notesSlides/notesSlide41.xml" ContentType="application/vnd.openxmlformats-officedocument.presentationml.notesSlide+xml"/>
  <Override PartName="/ppt/tags/tag23.xml" ContentType="application/vnd.openxmlformats-officedocument.presentationml.tags+xml"/>
  <Override PartName="/ppt/notesSlides/notesSlide42.xml" ContentType="application/vnd.openxmlformats-officedocument.presentationml.notesSlide+xml"/>
  <Override PartName="/ppt/tags/tag24.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5.xml" ContentType="application/vnd.openxmlformats-officedocument.presentationml.tags+xml"/>
  <Override PartName="/ppt/notesSlides/notesSlide46.xml" ContentType="application/vnd.openxmlformats-officedocument.presentationml.notesSlide+xml"/>
  <Override PartName="/ppt/tags/tag26.xml" ContentType="application/vnd.openxmlformats-officedocument.presentationml.tags+xml"/>
  <Override PartName="/ppt/notesSlides/notesSlide47.xml" ContentType="application/vnd.openxmlformats-officedocument.presentationml.notesSlide+xml"/>
  <Override PartName="/ppt/tags/tag27.xml" ContentType="application/vnd.openxmlformats-officedocument.presentationml.tags+xml"/>
  <Override PartName="/ppt/notesSlides/notesSlide48.xml" ContentType="application/vnd.openxmlformats-officedocument.presentationml.notesSlide+xml"/>
  <Override PartName="/ppt/tags/tag28.xml" ContentType="application/vnd.openxmlformats-officedocument.presentationml.tags+xml"/>
  <Override PartName="/ppt/notesSlides/notesSlide49.xml" ContentType="application/vnd.openxmlformats-officedocument.presentationml.notesSlide+xml"/>
  <Override PartName="/ppt/tags/tag29.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30.xml" ContentType="application/vnd.openxmlformats-officedocument.presentationml.tags+xml"/>
  <Override PartName="/ppt/notesSlides/notesSlide52.xml" ContentType="application/vnd.openxmlformats-officedocument.presentationml.notesSlide+xml"/>
  <Override PartName="/ppt/tags/tag31.xml" ContentType="application/vnd.openxmlformats-officedocument.presentationml.tags+xml"/>
  <Override PartName="/ppt/notesSlides/notesSlide53.xml" ContentType="application/vnd.openxmlformats-officedocument.presentationml.notesSlide+xml"/>
  <Override PartName="/ppt/tags/tag3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33.xml" ContentType="application/vnd.openxmlformats-officedocument.presentationml.tags+xml"/>
  <Override PartName="/ppt/notesSlides/notesSlide57.xml" ContentType="application/vnd.openxmlformats-officedocument.presentationml.notesSlide+xml"/>
  <Override PartName="/ppt/tags/tag34.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64"/>
  </p:notesMasterIdLst>
  <p:sldIdLst>
    <p:sldId id="1975" r:id="rId5"/>
    <p:sldId id="1989" r:id="rId6"/>
    <p:sldId id="1864" r:id="rId7"/>
    <p:sldId id="1990" r:id="rId8"/>
    <p:sldId id="1941" r:id="rId9"/>
    <p:sldId id="1024" r:id="rId10"/>
    <p:sldId id="1886" r:id="rId11"/>
    <p:sldId id="1743" r:id="rId12"/>
    <p:sldId id="1887" r:id="rId13"/>
    <p:sldId id="1888" r:id="rId14"/>
    <p:sldId id="1890" r:id="rId15"/>
    <p:sldId id="1891" r:id="rId16"/>
    <p:sldId id="1892" r:id="rId17"/>
    <p:sldId id="1983" r:id="rId18"/>
    <p:sldId id="1984" r:id="rId19"/>
    <p:sldId id="1895" r:id="rId20"/>
    <p:sldId id="1896" r:id="rId21"/>
    <p:sldId id="1897" r:id="rId22"/>
    <p:sldId id="1898" r:id="rId23"/>
    <p:sldId id="1751" r:id="rId24"/>
    <p:sldId id="1752" r:id="rId25"/>
    <p:sldId id="844" r:id="rId26"/>
    <p:sldId id="1753" r:id="rId27"/>
    <p:sldId id="1899" r:id="rId28"/>
    <p:sldId id="1755" r:id="rId29"/>
    <p:sldId id="1900" r:id="rId30"/>
    <p:sldId id="979" r:id="rId31"/>
    <p:sldId id="1901" r:id="rId32"/>
    <p:sldId id="1902" r:id="rId33"/>
    <p:sldId id="1759" r:id="rId34"/>
    <p:sldId id="1760" r:id="rId35"/>
    <p:sldId id="1903" r:id="rId36"/>
    <p:sldId id="1904" r:id="rId37"/>
    <p:sldId id="1044" r:id="rId38"/>
    <p:sldId id="1905" r:id="rId39"/>
    <p:sldId id="1764" r:id="rId40"/>
    <p:sldId id="1906" r:id="rId41"/>
    <p:sldId id="1045" r:id="rId42"/>
    <p:sldId id="1907" r:id="rId43"/>
    <p:sldId id="1908" r:id="rId44"/>
    <p:sldId id="1909" r:id="rId45"/>
    <p:sldId id="838" r:id="rId46"/>
    <p:sldId id="1910" r:id="rId47"/>
    <p:sldId id="1911" r:id="rId48"/>
    <p:sldId id="1912" r:id="rId49"/>
    <p:sldId id="1065" r:id="rId50"/>
    <p:sldId id="1039" r:id="rId51"/>
    <p:sldId id="1923" r:id="rId52"/>
    <p:sldId id="1913" r:id="rId53"/>
    <p:sldId id="1776" r:id="rId54"/>
    <p:sldId id="1777" r:id="rId55"/>
    <p:sldId id="1779" r:id="rId56"/>
    <p:sldId id="1780" r:id="rId57"/>
    <p:sldId id="1933" r:id="rId58"/>
    <p:sldId id="1778" r:id="rId59"/>
    <p:sldId id="1934" r:id="rId60"/>
    <p:sldId id="1991" r:id="rId61"/>
    <p:sldId id="1893" r:id="rId62"/>
    <p:sldId id="1894" r:id="rId63"/>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CE433C91-6E51-4165-B182-C4FD0E99DA8D}">
          <p14:sldIdLst>
            <p14:sldId id="1975"/>
            <p14:sldId id="1989"/>
            <p14:sldId id="1864"/>
            <p14:sldId id="1990"/>
            <p14:sldId id="1941"/>
            <p14:sldId id="1024"/>
            <p14:sldId id="1886"/>
            <p14:sldId id="1743"/>
            <p14:sldId id="1887"/>
            <p14:sldId id="1888"/>
            <p14:sldId id="1890"/>
            <p14:sldId id="1891"/>
            <p14:sldId id="1892"/>
            <p14:sldId id="1983"/>
            <p14:sldId id="1984"/>
            <p14:sldId id="1895"/>
            <p14:sldId id="1896"/>
            <p14:sldId id="1897"/>
            <p14:sldId id="1898"/>
            <p14:sldId id="1751"/>
            <p14:sldId id="1752"/>
            <p14:sldId id="844"/>
            <p14:sldId id="1753"/>
            <p14:sldId id="1899"/>
            <p14:sldId id="1755"/>
            <p14:sldId id="1900"/>
            <p14:sldId id="979"/>
            <p14:sldId id="1901"/>
            <p14:sldId id="1902"/>
            <p14:sldId id="1759"/>
            <p14:sldId id="1760"/>
            <p14:sldId id="1903"/>
            <p14:sldId id="1904"/>
            <p14:sldId id="1044"/>
            <p14:sldId id="1905"/>
            <p14:sldId id="1764"/>
            <p14:sldId id="1906"/>
            <p14:sldId id="1045"/>
            <p14:sldId id="1907"/>
            <p14:sldId id="1908"/>
            <p14:sldId id="1909"/>
            <p14:sldId id="838"/>
            <p14:sldId id="1910"/>
            <p14:sldId id="1911"/>
            <p14:sldId id="1912"/>
            <p14:sldId id="1065"/>
            <p14:sldId id="1039"/>
            <p14:sldId id="1923"/>
            <p14:sldId id="1913"/>
            <p14:sldId id="1776"/>
            <p14:sldId id="1777"/>
            <p14:sldId id="1779"/>
            <p14:sldId id="1780"/>
            <p14:sldId id="1933"/>
            <p14:sldId id="1778"/>
            <p14:sldId id="1934"/>
            <p14:sldId id="1991"/>
            <p14:sldId id="1893"/>
            <p14:sldId id="189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41529-19AB-457A-8831-DED9C876BF1F}" v="417" dt="2026-03-19T16:58:47.60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58" autoAdjust="0"/>
  </p:normalViewPr>
  <p:slideViewPr>
    <p:cSldViewPr snapToGrid="0">
      <p:cViewPr varScale="1">
        <p:scale>
          <a:sx n="39" d="100"/>
          <a:sy n="39" d="100"/>
        </p:scale>
        <p:origin x="1661"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0E73EC16-7C2F-468E-8339-3379F614CA86}"/>
    <pc:docChg chg="undo custSel addSld delSld modSld sldOrd modSection">
      <pc:chgData name="Vickers, Libby" userId="e250baef-1418-4325-b620-0f9540a0387b" providerId="ADAL" clId="{0E73EC16-7C2F-468E-8339-3379F614CA86}" dt="2026-03-19T16:58:47.603" v="2513"/>
      <pc:docMkLst>
        <pc:docMk/>
      </pc:docMkLst>
      <pc:sldChg chg="addSp delSp modSp mod">
        <pc:chgData name="Vickers, Libby" userId="e250baef-1418-4325-b620-0f9540a0387b" providerId="ADAL" clId="{0E73EC16-7C2F-468E-8339-3379F614CA86}" dt="2026-03-10T03:12:22.811" v="1633" actId="1076"/>
        <pc:sldMkLst>
          <pc:docMk/>
          <pc:sldMk cId="2895200739" sldId="844"/>
        </pc:sldMkLst>
        <pc:spChg chg="mod ord">
          <ac:chgData name="Vickers, Libby" userId="e250baef-1418-4325-b620-0f9540a0387b" providerId="ADAL" clId="{0E73EC16-7C2F-468E-8339-3379F614CA86}" dt="2026-03-10T03:12:22.811" v="1633" actId="1076"/>
          <ac:spMkLst>
            <pc:docMk/>
            <pc:sldMk cId="2895200739" sldId="844"/>
            <ac:spMk id="14" creationId="{99855B9A-613B-80B0-8645-D945247F10AF}"/>
          </ac:spMkLst>
        </pc:spChg>
        <pc:grpChg chg="mod ord">
          <ac:chgData name="Vickers, Libby" userId="e250baef-1418-4325-b620-0f9540a0387b" providerId="ADAL" clId="{0E73EC16-7C2F-468E-8339-3379F614CA86}" dt="2026-03-09T20:24:03.949" v="614" actId="1076"/>
          <ac:grpSpMkLst>
            <pc:docMk/>
            <pc:sldMk cId="2895200739" sldId="844"/>
            <ac:grpSpMk id="11" creationId="{0C4CCEB4-4A78-6A8F-0769-869B9DD01471}"/>
          </ac:grpSpMkLst>
        </pc:grpChg>
        <pc:picChg chg="add mod ord">
          <ac:chgData name="Vickers, Libby" userId="e250baef-1418-4325-b620-0f9540a0387b" providerId="ADAL" clId="{0E73EC16-7C2F-468E-8339-3379F614CA86}" dt="2026-03-09T20:13:05.506" v="602" actId="14100"/>
          <ac:picMkLst>
            <pc:docMk/>
            <pc:sldMk cId="2895200739" sldId="844"/>
            <ac:picMk id="4" creationId="{5A56CF06-4CEE-3F7B-1BAB-4FBEF10615CA}"/>
          </ac:picMkLst>
        </pc:picChg>
        <pc:picChg chg="add mod ord">
          <ac:chgData name="Vickers, Libby" userId="e250baef-1418-4325-b620-0f9540a0387b" providerId="ADAL" clId="{0E73EC16-7C2F-468E-8339-3379F614CA86}" dt="2026-03-09T20:27:19.562" v="633" actId="1076"/>
          <ac:picMkLst>
            <pc:docMk/>
            <pc:sldMk cId="2895200739" sldId="844"/>
            <ac:picMk id="16" creationId="{34E2FB8A-E9ED-4E06-EE98-EB5E108C9A8F}"/>
          </ac:picMkLst>
        </pc:picChg>
      </pc:sldChg>
      <pc:sldChg chg="addSp delSp modSp mod delAnim modNotesTx">
        <pc:chgData name="Vickers, Libby" userId="e250baef-1418-4325-b620-0f9540a0387b" providerId="ADAL" clId="{0E73EC16-7C2F-468E-8339-3379F614CA86}" dt="2026-03-19T16:18:20.561" v="2255" actId="20577"/>
        <pc:sldMkLst>
          <pc:docMk/>
          <pc:sldMk cId="1421309422" sldId="979"/>
        </pc:sldMkLst>
        <pc:spChg chg="mod">
          <ac:chgData name="Vickers, Libby" userId="e250baef-1418-4325-b620-0f9540a0387b" providerId="ADAL" clId="{0E73EC16-7C2F-468E-8339-3379F614CA86}" dt="2026-03-19T16:16:52.048" v="2235" actId="1076"/>
          <ac:spMkLst>
            <pc:docMk/>
            <pc:sldMk cId="1421309422" sldId="979"/>
            <ac:spMk id="11" creationId="{E2736B4B-36F3-6770-F26C-7754BEF283B7}"/>
          </ac:spMkLst>
        </pc:spChg>
        <pc:spChg chg="mod">
          <ac:chgData name="Vickers, Libby" userId="e250baef-1418-4325-b620-0f9540a0387b" providerId="ADAL" clId="{0E73EC16-7C2F-468E-8339-3379F614CA86}" dt="2026-03-19T16:16:45.706" v="2234" actId="1076"/>
          <ac:spMkLst>
            <pc:docMk/>
            <pc:sldMk cId="1421309422" sldId="979"/>
            <ac:spMk id="12" creationId="{A34B0CA3-0207-533B-D26B-FD26B35849A9}"/>
          </ac:spMkLst>
        </pc:spChg>
        <pc:spChg chg="mod">
          <ac:chgData name="Vickers, Libby" userId="e250baef-1418-4325-b620-0f9540a0387b" providerId="ADAL" clId="{0E73EC16-7C2F-468E-8339-3379F614CA86}" dt="2026-03-19T16:18:20.561" v="2255" actId="20577"/>
          <ac:spMkLst>
            <pc:docMk/>
            <pc:sldMk cId="1421309422" sldId="979"/>
            <ac:spMk id="13" creationId="{8ED22E17-9603-5CC1-C90D-5CA28D5DAA28}"/>
          </ac:spMkLst>
        </pc:spChg>
        <pc:picChg chg="add mod">
          <ac:chgData name="Vickers, Libby" userId="e250baef-1418-4325-b620-0f9540a0387b" providerId="ADAL" clId="{0E73EC16-7C2F-468E-8339-3379F614CA86}" dt="2026-03-19T16:16:27.791" v="2230" actId="1076"/>
          <ac:picMkLst>
            <pc:docMk/>
            <pc:sldMk cId="1421309422" sldId="979"/>
            <ac:picMk id="2" creationId="{B82551B0-9532-1623-3A41-10EEEA7EF2DB}"/>
          </ac:picMkLst>
        </pc:picChg>
        <pc:picChg chg="del">
          <ac:chgData name="Vickers, Libby" userId="e250baef-1418-4325-b620-0f9540a0387b" providerId="ADAL" clId="{0E73EC16-7C2F-468E-8339-3379F614CA86}" dt="2026-03-19T16:16:21.185" v="2228" actId="478"/>
          <ac:picMkLst>
            <pc:docMk/>
            <pc:sldMk cId="1421309422" sldId="979"/>
            <ac:picMk id="4" creationId="{277D0FCF-6745-5296-BA05-60BDAB8D05F8}"/>
          </ac:picMkLst>
        </pc:picChg>
        <pc:picChg chg="del">
          <ac:chgData name="Vickers, Libby" userId="e250baef-1418-4325-b620-0f9540a0387b" providerId="ADAL" clId="{0E73EC16-7C2F-468E-8339-3379F614CA86}" dt="2026-03-19T16:16:17.825" v="2227" actId="478"/>
          <ac:picMkLst>
            <pc:docMk/>
            <pc:sldMk cId="1421309422" sldId="979"/>
            <ac:picMk id="9" creationId="{AFC2CE0D-E4FA-EA25-943A-813F3D246FB0}"/>
          </ac:picMkLst>
        </pc:picChg>
      </pc:sldChg>
      <pc:sldChg chg="addSp delSp modSp mod delAnim modAnim modNotesTx">
        <pc:chgData name="Vickers, Libby" userId="e250baef-1418-4325-b620-0f9540a0387b" providerId="ADAL" clId="{0E73EC16-7C2F-468E-8339-3379F614CA86}" dt="2026-03-19T15:11:19.170" v="1866" actId="6549"/>
        <pc:sldMkLst>
          <pc:docMk/>
          <pc:sldMk cId="2419142743" sldId="1024"/>
        </pc:sldMkLst>
        <pc:picChg chg="add mod">
          <ac:chgData name="Vickers, Libby" userId="e250baef-1418-4325-b620-0f9540a0387b" providerId="ADAL" clId="{0E73EC16-7C2F-468E-8339-3379F614CA86}" dt="2026-03-09T18:40:26.820" v="97" actId="14100"/>
          <ac:picMkLst>
            <pc:docMk/>
            <pc:sldMk cId="2419142743" sldId="1024"/>
            <ac:picMk id="4" creationId="{A3D590CC-9DA8-AE08-576E-2815B9384981}"/>
          </ac:picMkLst>
        </pc:picChg>
        <pc:picChg chg="add mod">
          <ac:chgData name="Vickers, Libby" userId="e250baef-1418-4325-b620-0f9540a0387b" providerId="ADAL" clId="{0E73EC16-7C2F-468E-8339-3379F614CA86}" dt="2026-03-09T18:42:40.183" v="120" actId="1076"/>
          <ac:picMkLst>
            <pc:docMk/>
            <pc:sldMk cId="2419142743" sldId="1024"/>
            <ac:picMk id="7" creationId="{0504D286-DB7B-22A5-8376-832957E36ECE}"/>
          </ac:picMkLst>
        </pc:picChg>
        <pc:picChg chg="add mod">
          <ac:chgData name="Vickers, Libby" userId="e250baef-1418-4325-b620-0f9540a0387b" providerId="ADAL" clId="{0E73EC16-7C2F-468E-8339-3379F614CA86}" dt="2026-03-10T02:59:59.433" v="1414" actId="1076"/>
          <ac:picMkLst>
            <pc:docMk/>
            <pc:sldMk cId="2419142743" sldId="1024"/>
            <ac:picMk id="10" creationId="{C21FA07D-C614-100A-D9E6-EAB7B94EA811}"/>
          </ac:picMkLst>
        </pc:picChg>
      </pc:sldChg>
      <pc:sldChg chg="addSp delSp modSp mod delAnim modAnim">
        <pc:chgData name="Vickers, Libby" userId="e250baef-1418-4325-b620-0f9540a0387b" providerId="ADAL" clId="{0E73EC16-7C2F-468E-8339-3379F614CA86}" dt="2026-03-10T03:24:40.917" v="1701"/>
        <pc:sldMkLst>
          <pc:docMk/>
          <pc:sldMk cId="3528658759" sldId="1039"/>
        </pc:sldMkLst>
        <pc:picChg chg="add mod">
          <ac:chgData name="Vickers, Libby" userId="e250baef-1418-4325-b620-0f9540a0387b" providerId="ADAL" clId="{0E73EC16-7C2F-468E-8339-3379F614CA86}" dt="2026-03-10T01:42:11.407" v="936" actId="1076"/>
          <ac:picMkLst>
            <pc:docMk/>
            <pc:sldMk cId="3528658759" sldId="1039"/>
            <ac:picMk id="4" creationId="{3DB9A678-C036-7B99-9D61-6F349331A936}"/>
          </ac:picMkLst>
        </pc:picChg>
        <pc:picChg chg="add mod">
          <ac:chgData name="Vickers, Libby" userId="e250baef-1418-4325-b620-0f9540a0387b" providerId="ADAL" clId="{0E73EC16-7C2F-468E-8339-3379F614CA86}" dt="2026-03-10T03:24:32.229" v="1698" actId="14861"/>
          <ac:picMkLst>
            <pc:docMk/>
            <pc:sldMk cId="3528658759" sldId="1039"/>
            <ac:picMk id="8" creationId="{45913585-1D5A-FEF3-B7C4-0E3539D76050}"/>
          </ac:picMkLst>
        </pc:picChg>
      </pc:sldChg>
      <pc:sldChg chg="addSp delSp modSp mod delAnim modAnim modNotesTx">
        <pc:chgData name="Vickers, Libby" userId="e250baef-1418-4325-b620-0f9540a0387b" providerId="ADAL" clId="{0E73EC16-7C2F-468E-8339-3379F614CA86}" dt="2026-03-19T16:36:07.749" v="2341" actId="20577"/>
        <pc:sldMkLst>
          <pc:docMk/>
          <pc:sldMk cId="466945614" sldId="1045"/>
        </pc:sldMkLst>
        <pc:picChg chg="add del mod ord">
          <ac:chgData name="Vickers, Libby" userId="e250baef-1418-4325-b620-0f9540a0387b" providerId="ADAL" clId="{0E73EC16-7C2F-468E-8339-3379F614CA86}" dt="2026-03-19T16:33:23.922" v="2288" actId="478"/>
          <ac:picMkLst>
            <pc:docMk/>
            <pc:sldMk cId="466945614" sldId="1045"/>
            <ac:picMk id="3" creationId="{CBC32596-A315-EB8C-97F7-0A1CA641059E}"/>
          </ac:picMkLst>
        </pc:picChg>
        <pc:picChg chg="add mod">
          <ac:chgData name="Vickers, Libby" userId="e250baef-1418-4325-b620-0f9540a0387b" providerId="ADAL" clId="{0E73EC16-7C2F-468E-8339-3379F614CA86}" dt="2026-03-19T16:33:37.524" v="2293" actId="1076"/>
          <ac:picMkLst>
            <pc:docMk/>
            <pc:sldMk cId="466945614" sldId="1045"/>
            <ac:picMk id="4" creationId="{FA038420-E5CB-2E09-8C28-A51D9A307ECC}"/>
          </ac:picMkLst>
        </pc:picChg>
        <pc:picChg chg="add mod">
          <ac:chgData name="Vickers, Libby" userId="e250baef-1418-4325-b620-0f9540a0387b" providerId="ADAL" clId="{0E73EC16-7C2F-468E-8339-3379F614CA86}" dt="2026-03-19T16:34:19.962" v="2297" actId="1076"/>
          <ac:picMkLst>
            <pc:docMk/>
            <pc:sldMk cId="466945614" sldId="1045"/>
            <ac:picMk id="6" creationId="{5C37F99B-B2A2-EB5F-6F22-BBC3A488B91D}"/>
          </ac:picMkLst>
        </pc:picChg>
        <pc:picChg chg="add del mod">
          <ac:chgData name="Vickers, Libby" userId="e250baef-1418-4325-b620-0f9540a0387b" providerId="ADAL" clId="{0E73EC16-7C2F-468E-8339-3379F614CA86}" dt="2026-03-19T16:33:31.046" v="2291" actId="478"/>
          <ac:picMkLst>
            <pc:docMk/>
            <pc:sldMk cId="466945614" sldId="1045"/>
            <ac:picMk id="7" creationId="{09ACCA6F-EF6D-9A6D-915E-E5F29121BF6D}"/>
          </ac:picMkLst>
        </pc:picChg>
      </pc:sldChg>
      <pc:sldChg chg="addSp delSp modSp mod">
        <pc:chgData name="Vickers, Libby" userId="e250baef-1418-4325-b620-0f9540a0387b" providerId="ADAL" clId="{0E73EC16-7C2F-468E-8339-3379F614CA86}" dt="2026-03-10T03:22:21.940" v="1690" actId="1076"/>
        <pc:sldMkLst>
          <pc:docMk/>
          <pc:sldMk cId="4051926421" sldId="1065"/>
        </pc:sldMkLst>
        <pc:spChg chg="mod topLvl">
          <ac:chgData name="Vickers, Libby" userId="e250baef-1418-4325-b620-0f9540a0387b" providerId="ADAL" clId="{0E73EC16-7C2F-468E-8339-3379F614CA86}" dt="2026-03-09T22:42:06.273" v="928" actId="1076"/>
          <ac:spMkLst>
            <pc:docMk/>
            <pc:sldMk cId="4051926421" sldId="1065"/>
            <ac:spMk id="7" creationId="{BB79F74A-6AA3-1F4C-8524-3CFA1C6F58C4}"/>
          </ac:spMkLst>
        </pc:spChg>
        <pc:grpChg chg="mod">
          <ac:chgData name="Vickers, Libby" userId="e250baef-1418-4325-b620-0f9540a0387b" providerId="ADAL" clId="{0E73EC16-7C2F-468E-8339-3379F614CA86}" dt="2026-03-10T03:22:21.940" v="1690" actId="1076"/>
          <ac:grpSpMkLst>
            <pc:docMk/>
            <pc:sldMk cId="4051926421" sldId="1065"/>
            <ac:grpSpMk id="2" creationId="{2FD6CBB0-720E-FD5C-FF83-BD8E65D86E11}"/>
          </ac:grpSpMkLst>
        </pc:grpChg>
        <pc:picChg chg="add mod ord">
          <ac:chgData name="Vickers, Libby" userId="e250baef-1418-4325-b620-0f9540a0387b" providerId="ADAL" clId="{0E73EC16-7C2F-468E-8339-3379F614CA86}" dt="2026-03-09T22:41:07.048" v="920" actId="171"/>
          <ac:picMkLst>
            <pc:docMk/>
            <pc:sldMk cId="4051926421" sldId="1065"/>
            <ac:picMk id="9" creationId="{C27042FF-6DA5-46DE-4883-1F5F3885A5CD}"/>
          </ac:picMkLst>
        </pc:picChg>
      </pc:sldChg>
      <pc:sldChg chg="addSp delSp modSp mod delAnim modAnim">
        <pc:chgData name="Vickers, Libby" userId="e250baef-1418-4325-b620-0f9540a0387b" providerId="ADAL" clId="{0E73EC16-7C2F-468E-8339-3379F614CA86}" dt="2026-03-09T19:06:36.600" v="196" actId="1076"/>
        <pc:sldMkLst>
          <pc:docMk/>
          <pc:sldMk cId="4050148760" sldId="1743"/>
        </pc:sldMkLst>
        <pc:spChg chg="mod ord">
          <ac:chgData name="Vickers, Libby" userId="e250baef-1418-4325-b620-0f9540a0387b" providerId="ADAL" clId="{0E73EC16-7C2F-468E-8339-3379F614CA86}" dt="2026-03-09T19:06:09.202" v="191" actId="1076"/>
          <ac:spMkLst>
            <pc:docMk/>
            <pc:sldMk cId="4050148760" sldId="1743"/>
            <ac:spMk id="16" creationId="{AA8BEE02-E119-3B3C-1F4B-ABB582DD898A}"/>
          </ac:spMkLst>
        </pc:spChg>
        <pc:spChg chg="mod ord">
          <ac:chgData name="Vickers, Libby" userId="e250baef-1418-4325-b620-0f9540a0387b" providerId="ADAL" clId="{0E73EC16-7C2F-468E-8339-3379F614CA86}" dt="2026-03-09T19:06:36.600" v="196" actId="1076"/>
          <ac:spMkLst>
            <pc:docMk/>
            <pc:sldMk cId="4050148760" sldId="1743"/>
            <ac:spMk id="17" creationId="{A2F9C1DC-5B5A-CB48-EC10-4B7ED260BE1B}"/>
          </ac:spMkLst>
        </pc:spChg>
        <pc:picChg chg="add mod">
          <ac:chgData name="Vickers, Libby" userId="e250baef-1418-4325-b620-0f9540a0387b" providerId="ADAL" clId="{0E73EC16-7C2F-468E-8339-3379F614CA86}" dt="2026-03-09T19:01:52.730" v="163" actId="1076"/>
          <ac:picMkLst>
            <pc:docMk/>
            <pc:sldMk cId="4050148760" sldId="1743"/>
            <ac:picMk id="3" creationId="{F812C0C2-DEBC-53B4-CC31-EE9040A61C41}"/>
          </ac:picMkLst>
        </pc:picChg>
        <pc:picChg chg="add mod">
          <ac:chgData name="Vickers, Libby" userId="e250baef-1418-4325-b620-0f9540a0387b" providerId="ADAL" clId="{0E73EC16-7C2F-468E-8339-3379F614CA86}" dt="2026-03-09T19:02:39.459" v="166" actId="1076"/>
          <ac:picMkLst>
            <pc:docMk/>
            <pc:sldMk cId="4050148760" sldId="1743"/>
            <ac:picMk id="6" creationId="{287AF9C7-1B65-EDBE-C22F-452425557471}"/>
          </ac:picMkLst>
        </pc:picChg>
        <pc:picChg chg="add mod">
          <ac:chgData name="Vickers, Libby" userId="e250baef-1418-4325-b620-0f9540a0387b" providerId="ADAL" clId="{0E73EC16-7C2F-468E-8339-3379F614CA86}" dt="2026-03-09T19:05:14.524" v="184" actId="1076"/>
          <ac:picMkLst>
            <pc:docMk/>
            <pc:sldMk cId="4050148760" sldId="1743"/>
            <ac:picMk id="8" creationId="{8A8CD5A8-D636-6519-2758-9B2E416E822B}"/>
          </ac:picMkLst>
        </pc:picChg>
        <pc:picChg chg="mod ord">
          <ac:chgData name="Vickers, Libby" userId="e250baef-1418-4325-b620-0f9540a0387b" providerId="ADAL" clId="{0E73EC16-7C2F-468E-8339-3379F614CA86}" dt="2026-03-09T19:06:24.622" v="193" actId="1076"/>
          <ac:picMkLst>
            <pc:docMk/>
            <pc:sldMk cId="4050148760" sldId="1743"/>
            <ac:picMk id="13" creationId="{41E72D02-FE57-3D0F-B653-084ABD2DB686}"/>
          </ac:picMkLst>
        </pc:picChg>
      </pc:sldChg>
      <pc:sldChg chg="addSp delSp modSp mod delAnim modNotesTx">
        <pc:chgData name="Vickers, Libby" userId="e250baef-1418-4325-b620-0f9540a0387b" providerId="ADAL" clId="{0E73EC16-7C2F-468E-8339-3379F614CA86}" dt="2026-03-19T15:16:26.501" v="1960" actId="20577"/>
        <pc:sldMkLst>
          <pc:docMk/>
          <pc:sldMk cId="177730560" sldId="1751"/>
        </pc:sldMkLst>
        <pc:picChg chg="add mod ord">
          <ac:chgData name="Vickers, Libby" userId="e250baef-1418-4325-b620-0f9540a0387b" providerId="ADAL" clId="{0E73EC16-7C2F-468E-8339-3379F614CA86}" dt="2026-03-09T20:08:57.144" v="582" actId="167"/>
          <ac:picMkLst>
            <pc:docMk/>
            <pc:sldMk cId="177730560" sldId="1751"/>
            <ac:picMk id="4" creationId="{1A3D6C26-3C3C-8543-8F02-70D51BB780D9}"/>
          </ac:picMkLst>
        </pc:picChg>
        <pc:picChg chg="mod">
          <ac:chgData name="Vickers, Libby" userId="e250baef-1418-4325-b620-0f9540a0387b" providerId="ADAL" clId="{0E73EC16-7C2F-468E-8339-3379F614CA86}" dt="2026-03-10T03:06:57.909" v="1607" actId="1076"/>
          <ac:picMkLst>
            <pc:docMk/>
            <pc:sldMk cId="177730560" sldId="1751"/>
            <ac:picMk id="9" creationId="{4DF6B5FE-FA06-4ED7-EC64-C03F22995737}"/>
          </ac:picMkLst>
        </pc:picChg>
        <pc:picChg chg="mod">
          <ac:chgData name="Vickers, Libby" userId="e250baef-1418-4325-b620-0f9540a0387b" providerId="ADAL" clId="{0E73EC16-7C2F-468E-8339-3379F614CA86}" dt="2026-03-10T03:11:36.740" v="1632" actId="1076"/>
          <ac:picMkLst>
            <pc:docMk/>
            <pc:sldMk cId="177730560" sldId="1751"/>
            <ac:picMk id="11" creationId="{BC0C4D7C-AFAA-7D54-FCF9-B8ED8B968816}"/>
          </ac:picMkLst>
        </pc:picChg>
      </pc:sldChg>
      <pc:sldChg chg="addSp delSp modSp mod modAnim modNotesTx">
        <pc:chgData name="Vickers, Libby" userId="e250baef-1418-4325-b620-0f9540a0387b" providerId="ADAL" clId="{0E73EC16-7C2F-468E-8339-3379F614CA86}" dt="2026-03-19T15:18:11.397" v="2094"/>
        <pc:sldMkLst>
          <pc:docMk/>
          <pc:sldMk cId="2739370508" sldId="1752"/>
        </pc:sldMkLst>
        <pc:spChg chg="add mod">
          <ac:chgData name="Vickers, Libby" userId="e250baef-1418-4325-b620-0f9540a0387b" providerId="ADAL" clId="{0E73EC16-7C2F-468E-8339-3379F614CA86}" dt="2026-03-19T15:17:48.149" v="2088" actId="1076"/>
          <ac:spMkLst>
            <pc:docMk/>
            <pc:sldMk cId="2739370508" sldId="1752"/>
            <ac:spMk id="2" creationId="{6CCEEC0A-FD49-5AD8-8760-33F1E7061BED}"/>
          </ac:spMkLst>
        </pc:spChg>
        <pc:spChg chg="add mod ord">
          <ac:chgData name="Vickers, Libby" userId="e250baef-1418-4325-b620-0f9540a0387b" providerId="ADAL" clId="{0E73EC16-7C2F-468E-8339-3379F614CA86}" dt="2026-03-10T03:10:32.066" v="1631" actId="14100"/>
          <ac:spMkLst>
            <pc:docMk/>
            <pc:sldMk cId="2739370508" sldId="1752"/>
            <ac:spMk id="12" creationId="{8710FEE6-1DEB-5ED6-9C52-9346F6F04462}"/>
          </ac:spMkLst>
        </pc:spChg>
        <pc:picChg chg="mod">
          <ac:chgData name="Vickers, Libby" userId="e250baef-1418-4325-b620-0f9540a0387b" providerId="ADAL" clId="{0E73EC16-7C2F-468E-8339-3379F614CA86}" dt="2026-03-10T03:09:49.784" v="1623" actId="1076"/>
          <ac:picMkLst>
            <pc:docMk/>
            <pc:sldMk cId="2739370508" sldId="1752"/>
            <ac:picMk id="7" creationId="{23F09840-FBF7-339F-726F-AAFA6A640FFB}"/>
          </ac:picMkLst>
        </pc:picChg>
        <pc:picChg chg="mod">
          <ac:chgData name="Vickers, Libby" userId="e250baef-1418-4325-b620-0f9540a0387b" providerId="ADAL" clId="{0E73EC16-7C2F-468E-8339-3379F614CA86}" dt="2026-03-09T20:10:55.441" v="595" actId="1076"/>
          <ac:picMkLst>
            <pc:docMk/>
            <pc:sldMk cId="2739370508" sldId="1752"/>
            <ac:picMk id="9" creationId="{245A681A-D632-1635-A5FF-5498E72AEB00}"/>
          </ac:picMkLst>
        </pc:picChg>
        <pc:picChg chg="add mod ord">
          <ac:chgData name="Vickers, Libby" userId="e250baef-1418-4325-b620-0f9540a0387b" providerId="ADAL" clId="{0E73EC16-7C2F-468E-8339-3379F614CA86}" dt="2026-03-10T03:09:44.654" v="1622" actId="1076"/>
          <ac:picMkLst>
            <pc:docMk/>
            <pc:sldMk cId="2739370508" sldId="1752"/>
            <ac:picMk id="11" creationId="{81C6C470-EE09-6125-5DCB-AA9E7AA406BA}"/>
          </ac:picMkLst>
        </pc:picChg>
      </pc:sldChg>
      <pc:sldChg chg="addSp delSp modSp mod delAnim modAnim modNotesTx">
        <pc:chgData name="Vickers, Libby" userId="e250baef-1418-4325-b620-0f9540a0387b" providerId="ADAL" clId="{0E73EC16-7C2F-468E-8339-3379F614CA86}" dt="2026-03-19T16:03:08.517" v="2111"/>
        <pc:sldMkLst>
          <pc:docMk/>
          <pc:sldMk cId="987498992" sldId="1753"/>
        </pc:sldMkLst>
        <pc:picChg chg="add mod">
          <ac:chgData name="Vickers, Libby" userId="e250baef-1418-4325-b620-0f9540a0387b" providerId="ADAL" clId="{0E73EC16-7C2F-468E-8339-3379F614CA86}" dt="2026-03-19T16:02:58.057" v="2110" actId="1076"/>
          <ac:picMkLst>
            <pc:docMk/>
            <pc:sldMk cId="987498992" sldId="1753"/>
            <ac:picMk id="3" creationId="{EB300D07-74FF-F1D0-943F-34CD3F65E0E8}"/>
          </ac:picMkLst>
        </pc:picChg>
        <pc:picChg chg="add mod ord">
          <ac:chgData name="Vickers, Libby" userId="e250baef-1418-4325-b620-0f9540a0387b" providerId="ADAL" clId="{0E73EC16-7C2F-468E-8339-3379F614CA86}" dt="2026-03-19T16:02:44.021" v="2109" actId="1076"/>
          <ac:picMkLst>
            <pc:docMk/>
            <pc:sldMk cId="987498992" sldId="1753"/>
            <ac:picMk id="7" creationId="{71B5386C-E0A0-23A8-D693-88B05C172AE5}"/>
          </ac:picMkLst>
        </pc:picChg>
        <pc:picChg chg="del mod">
          <ac:chgData name="Vickers, Libby" userId="e250baef-1418-4325-b620-0f9540a0387b" providerId="ADAL" clId="{0E73EC16-7C2F-468E-8339-3379F614CA86}" dt="2026-03-19T16:01:44.680" v="2099" actId="478"/>
          <ac:picMkLst>
            <pc:docMk/>
            <pc:sldMk cId="987498992" sldId="1753"/>
            <ac:picMk id="11" creationId="{5D0A18B2-3105-A998-A6ED-4D4A30A87F08}"/>
          </ac:picMkLst>
        </pc:picChg>
      </pc:sldChg>
      <pc:sldChg chg="addSp delSp modSp mod delAnim modAnim">
        <pc:chgData name="Vickers, Libby" userId="e250baef-1418-4325-b620-0f9540a0387b" providerId="ADAL" clId="{0E73EC16-7C2F-468E-8339-3379F614CA86}" dt="2026-03-10T03:13:19.540" v="1634"/>
        <pc:sldMkLst>
          <pc:docMk/>
          <pc:sldMk cId="3221374825" sldId="1755"/>
        </pc:sldMkLst>
        <pc:spChg chg="mod">
          <ac:chgData name="Vickers, Libby" userId="e250baef-1418-4325-b620-0f9540a0387b" providerId="ADAL" clId="{0E73EC16-7C2F-468E-8339-3379F614CA86}" dt="2026-03-09T21:50:12.694" v="648" actId="1076"/>
          <ac:spMkLst>
            <pc:docMk/>
            <pc:sldMk cId="3221374825" sldId="1755"/>
            <ac:spMk id="8" creationId="{BF5309CF-9F61-8049-DE40-366584088E7C}"/>
          </ac:spMkLst>
        </pc:spChg>
        <pc:spChg chg="mod">
          <ac:chgData name="Vickers, Libby" userId="e250baef-1418-4325-b620-0f9540a0387b" providerId="ADAL" clId="{0E73EC16-7C2F-468E-8339-3379F614CA86}" dt="2026-03-09T21:50:19.074" v="650" actId="14100"/>
          <ac:spMkLst>
            <pc:docMk/>
            <pc:sldMk cId="3221374825" sldId="1755"/>
            <ac:spMk id="13" creationId="{3FF7A75E-1AF9-2E77-D7C9-052F6C5FDEAC}"/>
          </ac:spMkLst>
        </pc:spChg>
        <pc:picChg chg="add mod ord">
          <ac:chgData name="Vickers, Libby" userId="e250baef-1418-4325-b620-0f9540a0387b" providerId="ADAL" clId="{0E73EC16-7C2F-468E-8339-3379F614CA86}" dt="2026-03-09T21:58:39.772" v="682" actId="14100"/>
          <ac:picMkLst>
            <pc:docMk/>
            <pc:sldMk cId="3221374825" sldId="1755"/>
            <ac:picMk id="5" creationId="{3AC95E86-746A-2023-C95A-89F9F3728737}"/>
          </ac:picMkLst>
        </pc:picChg>
      </pc:sldChg>
      <pc:sldChg chg="addSp delSp modSp mod">
        <pc:chgData name="Vickers, Libby" userId="e250baef-1418-4325-b620-0f9540a0387b" providerId="ADAL" clId="{0E73EC16-7C2F-468E-8339-3379F614CA86}" dt="2026-03-10T03:14:36.746" v="1637" actId="166"/>
        <pc:sldMkLst>
          <pc:docMk/>
          <pc:sldMk cId="2099751936" sldId="1759"/>
        </pc:sldMkLst>
        <pc:spChg chg="add mod">
          <ac:chgData name="Vickers, Libby" userId="e250baef-1418-4325-b620-0f9540a0387b" providerId="ADAL" clId="{0E73EC16-7C2F-468E-8339-3379F614CA86}" dt="2026-03-09T22:05:07.500" v="752" actId="1076"/>
          <ac:spMkLst>
            <pc:docMk/>
            <pc:sldMk cId="2099751936" sldId="1759"/>
            <ac:spMk id="4" creationId="{6035E76E-3803-9870-2141-18F855599577}"/>
          </ac:spMkLst>
        </pc:spChg>
        <pc:grpChg chg="mod ord">
          <ac:chgData name="Vickers, Libby" userId="e250baef-1418-4325-b620-0f9540a0387b" providerId="ADAL" clId="{0E73EC16-7C2F-468E-8339-3379F614CA86}" dt="2026-03-10T03:14:36.746" v="1637" actId="166"/>
          <ac:grpSpMkLst>
            <pc:docMk/>
            <pc:sldMk cId="2099751936" sldId="1759"/>
            <ac:grpSpMk id="18" creationId="{57C24C32-810F-2F9F-812F-F6DD85FC49A4}"/>
          </ac:grpSpMkLst>
        </pc:grpChg>
        <pc:picChg chg="add mod ord">
          <ac:chgData name="Vickers, Libby" userId="e250baef-1418-4325-b620-0f9540a0387b" providerId="ADAL" clId="{0E73EC16-7C2F-468E-8339-3379F614CA86}" dt="2026-03-09T22:03:34.554" v="733" actId="167"/>
          <ac:picMkLst>
            <pc:docMk/>
            <pc:sldMk cId="2099751936" sldId="1759"/>
            <ac:picMk id="3" creationId="{0FE9E3CE-D1E6-2950-8B4E-5B404FDFED68}"/>
          </ac:picMkLst>
        </pc:picChg>
        <pc:picChg chg="mod">
          <ac:chgData name="Vickers, Libby" userId="e250baef-1418-4325-b620-0f9540a0387b" providerId="ADAL" clId="{0E73EC16-7C2F-468E-8339-3379F614CA86}" dt="2026-03-09T22:03:49.953" v="734" actId="1076"/>
          <ac:picMkLst>
            <pc:docMk/>
            <pc:sldMk cId="2099751936" sldId="1759"/>
            <ac:picMk id="17" creationId="{FE9C025C-F0D8-CEB1-BBE0-6596ED34BECB}"/>
          </ac:picMkLst>
        </pc:picChg>
      </pc:sldChg>
      <pc:sldChg chg="modAnim modNotesTx">
        <pc:chgData name="Vickers, Libby" userId="e250baef-1418-4325-b620-0f9540a0387b" providerId="ADAL" clId="{0E73EC16-7C2F-468E-8339-3379F614CA86}" dt="2026-03-19T16:19:21.393" v="2271" actId="20577"/>
        <pc:sldMkLst>
          <pc:docMk/>
          <pc:sldMk cId="1172946285" sldId="1760"/>
        </pc:sldMkLst>
      </pc:sldChg>
      <pc:sldChg chg="addSp delSp modSp mod modAnim modNotesTx">
        <pc:chgData name="Vickers, Libby" userId="e250baef-1418-4325-b620-0f9540a0387b" providerId="ADAL" clId="{0E73EC16-7C2F-468E-8339-3379F614CA86}" dt="2026-03-19T16:58:47.603" v="2513"/>
        <pc:sldMkLst>
          <pc:docMk/>
          <pc:sldMk cId="33670360" sldId="1764"/>
        </pc:sldMkLst>
        <pc:spChg chg="add mod ord">
          <ac:chgData name="Vickers, Libby" userId="e250baef-1418-4325-b620-0f9540a0387b" providerId="ADAL" clId="{0E73EC16-7C2F-468E-8339-3379F614CA86}" dt="2026-03-10T03:16:51.995" v="1648" actId="14100"/>
          <ac:spMkLst>
            <pc:docMk/>
            <pc:sldMk cId="33670360" sldId="1764"/>
            <ac:spMk id="8" creationId="{2CF3C654-C2CD-52C4-3189-82391C0ABE95}"/>
          </ac:spMkLst>
        </pc:spChg>
        <pc:spChg chg="add mod">
          <ac:chgData name="Vickers, Libby" userId="e250baef-1418-4325-b620-0f9540a0387b" providerId="ADAL" clId="{0E73EC16-7C2F-468E-8339-3379F614CA86}" dt="2026-03-10T03:18:49.501" v="1675" actId="1076"/>
          <ac:spMkLst>
            <pc:docMk/>
            <pc:sldMk cId="33670360" sldId="1764"/>
            <ac:spMk id="9" creationId="{A0281C73-44EF-D8BB-02ED-D7BC7CD5BD2E}"/>
          </ac:spMkLst>
        </pc:spChg>
        <pc:spChg chg="mod">
          <ac:chgData name="Vickers, Libby" userId="e250baef-1418-4325-b620-0f9540a0387b" providerId="ADAL" clId="{0E73EC16-7C2F-468E-8339-3379F614CA86}" dt="2026-03-09T22:17:16.907" v="807" actId="1076"/>
          <ac:spMkLst>
            <pc:docMk/>
            <pc:sldMk cId="33670360" sldId="1764"/>
            <ac:spMk id="13" creationId="{1E46552F-7052-A90D-47C5-2856717407CC}"/>
          </ac:spMkLst>
        </pc:spChg>
        <pc:spChg chg="mod">
          <ac:chgData name="Vickers, Libby" userId="e250baef-1418-4325-b620-0f9540a0387b" providerId="ADAL" clId="{0E73EC16-7C2F-468E-8339-3379F614CA86}" dt="2026-03-09T22:17:22.759" v="808" actId="1076"/>
          <ac:spMkLst>
            <pc:docMk/>
            <pc:sldMk cId="33670360" sldId="1764"/>
            <ac:spMk id="22" creationId="{140C60C7-35BE-0365-FE83-FC5F2E35F191}"/>
          </ac:spMkLst>
        </pc:spChg>
        <pc:picChg chg="add mod ord">
          <ac:chgData name="Vickers, Libby" userId="e250baef-1418-4325-b620-0f9540a0387b" providerId="ADAL" clId="{0E73EC16-7C2F-468E-8339-3379F614CA86}" dt="2026-03-09T22:17:08.380" v="804" actId="1076"/>
          <ac:picMkLst>
            <pc:docMk/>
            <pc:sldMk cId="33670360" sldId="1764"/>
            <ac:picMk id="3" creationId="{4BDB0043-F808-B144-0CBD-C934E1FA3E1E}"/>
          </ac:picMkLst>
        </pc:picChg>
      </pc:sldChg>
      <pc:sldChg chg="addSp delSp modSp mod">
        <pc:chgData name="Vickers, Libby" userId="e250baef-1418-4325-b620-0f9540a0387b" providerId="ADAL" clId="{0E73EC16-7C2F-468E-8339-3379F614CA86}" dt="2026-03-09T19:37:46.754" v="381" actId="167"/>
        <pc:sldMkLst>
          <pc:docMk/>
          <pc:sldMk cId="2307680042" sldId="1776"/>
        </pc:sldMkLst>
        <pc:picChg chg="add mod ord">
          <ac:chgData name="Vickers, Libby" userId="e250baef-1418-4325-b620-0f9540a0387b" providerId="ADAL" clId="{0E73EC16-7C2F-468E-8339-3379F614CA86}" dt="2026-03-09T19:37:46.754" v="381" actId="167"/>
          <ac:picMkLst>
            <pc:docMk/>
            <pc:sldMk cId="2307680042" sldId="1776"/>
            <ac:picMk id="2" creationId="{FED96306-FAF2-4249-3BD4-62FE85547057}"/>
          </ac:picMkLst>
        </pc:picChg>
      </pc:sldChg>
      <pc:sldChg chg="addSp delSp modSp mod delAnim modAnim">
        <pc:chgData name="Vickers, Libby" userId="e250baef-1418-4325-b620-0f9540a0387b" providerId="ADAL" clId="{0E73EC16-7C2F-468E-8339-3379F614CA86}" dt="2026-03-10T03:27:37.507" v="1717"/>
        <pc:sldMkLst>
          <pc:docMk/>
          <pc:sldMk cId="3877944083" sldId="1777"/>
        </pc:sldMkLst>
        <pc:spChg chg="mod">
          <ac:chgData name="Vickers, Libby" userId="e250baef-1418-4325-b620-0f9540a0387b" providerId="ADAL" clId="{0E73EC16-7C2F-468E-8339-3379F614CA86}" dt="2026-03-10T02:06:41.901" v="1215" actId="14100"/>
          <ac:spMkLst>
            <pc:docMk/>
            <pc:sldMk cId="3877944083" sldId="1777"/>
            <ac:spMk id="12" creationId="{18EBEB4C-4CD1-5345-51EE-CB3ACFA6C33F}"/>
          </ac:spMkLst>
        </pc:spChg>
        <pc:spChg chg="add mod ord">
          <ac:chgData name="Vickers, Libby" userId="e250baef-1418-4325-b620-0f9540a0387b" providerId="ADAL" clId="{0E73EC16-7C2F-468E-8339-3379F614CA86}" dt="2026-03-10T03:26:17.653" v="1711" actId="171"/>
          <ac:spMkLst>
            <pc:docMk/>
            <pc:sldMk cId="3877944083" sldId="1777"/>
            <ac:spMk id="13" creationId="{01E500C0-092D-26EE-80E0-926404EC5A6B}"/>
          </ac:spMkLst>
        </pc:spChg>
        <pc:spChg chg="mod ord">
          <ac:chgData name="Vickers, Libby" userId="e250baef-1418-4325-b620-0f9540a0387b" providerId="ADAL" clId="{0E73EC16-7C2F-468E-8339-3379F614CA86}" dt="2026-03-10T02:06:26.344" v="1212" actId="1076"/>
          <ac:spMkLst>
            <pc:docMk/>
            <pc:sldMk cId="3877944083" sldId="1777"/>
            <ac:spMk id="16" creationId="{835B9F15-A152-29D7-EABB-B16649EF7AE2}"/>
          </ac:spMkLst>
        </pc:spChg>
        <pc:spChg chg="mod ord">
          <ac:chgData name="Vickers, Libby" userId="e250baef-1418-4325-b620-0f9540a0387b" providerId="ADAL" clId="{0E73EC16-7C2F-468E-8339-3379F614CA86}" dt="2026-03-10T03:27:12.921" v="1716" actId="1076"/>
          <ac:spMkLst>
            <pc:docMk/>
            <pc:sldMk cId="3877944083" sldId="1777"/>
            <ac:spMk id="22" creationId="{953C7933-5280-B8B8-5F7F-2EBB64A20DF8}"/>
          </ac:spMkLst>
        </pc:spChg>
        <pc:grpChg chg="add mod">
          <ac:chgData name="Vickers, Libby" userId="e250baef-1418-4325-b620-0f9540a0387b" providerId="ADAL" clId="{0E73EC16-7C2F-468E-8339-3379F614CA86}" dt="2026-03-10T02:05:56.190" v="1210" actId="1076"/>
          <ac:grpSpMkLst>
            <pc:docMk/>
            <pc:sldMk cId="3877944083" sldId="1777"/>
            <ac:grpSpMk id="8" creationId="{54154441-9169-1EA1-F0B1-9A33A3309015}"/>
          </ac:grpSpMkLst>
        </pc:grpChg>
        <pc:picChg chg="add mod">
          <ac:chgData name="Vickers, Libby" userId="e250baef-1418-4325-b620-0f9540a0387b" providerId="ADAL" clId="{0E73EC16-7C2F-468E-8339-3379F614CA86}" dt="2026-03-10T02:03:41.114" v="1194" actId="14100"/>
          <ac:picMkLst>
            <pc:docMk/>
            <pc:sldMk cId="3877944083" sldId="1777"/>
            <ac:picMk id="4" creationId="{990E8756-33C7-52A0-5AA1-561C23764BE1}"/>
          </ac:picMkLst>
        </pc:picChg>
        <pc:picChg chg="add mod">
          <ac:chgData name="Vickers, Libby" userId="e250baef-1418-4325-b620-0f9540a0387b" providerId="ADAL" clId="{0E73EC16-7C2F-468E-8339-3379F614CA86}" dt="2026-03-10T03:25:54.143" v="1702" actId="1076"/>
          <ac:picMkLst>
            <pc:docMk/>
            <pc:sldMk cId="3877944083" sldId="1777"/>
            <ac:picMk id="7" creationId="{42ADC924-828F-0EFE-E0E1-5D1AE0E16CB0}"/>
          </ac:picMkLst>
        </pc:picChg>
        <pc:picChg chg="mod">
          <ac:chgData name="Vickers, Libby" userId="e250baef-1418-4325-b620-0f9540a0387b" providerId="ADAL" clId="{0E73EC16-7C2F-468E-8339-3379F614CA86}" dt="2026-03-10T02:05:43.178" v="1206"/>
          <ac:picMkLst>
            <pc:docMk/>
            <pc:sldMk cId="3877944083" sldId="1777"/>
            <ac:picMk id="10" creationId="{85EA7FC5-393C-8DCA-CDB4-B3909EF427D8}"/>
          </ac:picMkLst>
        </pc:picChg>
      </pc:sldChg>
      <pc:sldChg chg="addSp delSp modSp mod delAnim modAnim modNotesTx">
        <pc:chgData name="Vickers, Libby" userId="e250baef-1418-4325-b620-0f9540a0387b" providerId="ADAL" clId="{0E73EC16-7C2F-468E-8339-3379F614CA86}" dt="2026-03-19T16:52:29.756" v="2428" actId="20577"/>
        <pc:sldMkLst>
          <pc:docMk/>
          <pc:sldMk cId="2665883686" sldId="1778"/>
        </pc:sldMkLst>
        <pc:spChg chg="mod ord">
          <ac:chgData name="Vickers, Libby" userId="e250baef-1418-4325-b620-0f9540a0387b" providerId="ADAL" clId="{0E73EC16-7C2F-468E-8339-3379F614CA86}" dt="2026-03-10T02:25:47.159" v="1310" actId="166"/>
          <ac:spMkLst>
            <pc:docMk/>
            <pc:sldMk cId="2665883686" sldId="1778"/>
            <ac:spMk id="8" creationId="{2D36C6A9-911A-08DC-37D3-CE3DF571DD41}"/>
          </ac:spMkLst>
        </pc:spChg>
        <pc:spChg chg="ord">
          <ac:chgData name="Vickers, Libby" userId="e250baef-1418-4325-b620-0f9540a0387b" providerId="ADAL" clId="{0E73EC16-7C2F-468E-8339-3379F614CA86}" dt="2026-03-10T02:23:44.992" v="1300" actId="166"/>
          <ac:spMkLst>
            <pc:docMk/>
            <pc:sldMk cId="2665883686" sldId="1778"/>
            <ac:spMk id="13" creationId="{FFBA4438-3D6A-60BA-A95E-A6D7618D2B19}"/>
          </ac:spMkLst>
        </pc:spChg>
        <pc:spChg chg="mod">
          <ac:chgData name="Vickers, Libby" userId="e250baef-1418-4325-b620-0f9540a0387b" providerId="ADAL" clId="{0E73EC16-7C2F-468E-8339-3379F614CA86}" dt="2026-03-10T02:26:22.192" v="1313"/>
          <ac:spMkLst>
            <pc:docMk/>
            <pc:sldMk cId="2665883686" sldId="1778"/>
            <ac:spMk id="15" creationId="{918F75BB-0B6E-0641-0C40-140B5A018BD6}"/>
          </ac:spMkLst>
        </pc:spChg>
        <pc:spChg chg="add mod ord">
          <ac:chgData name="Vickers, Libby" userId="e250baef-1418-4325-b620-0f9540a0387b" providerId="ADAL" clId="{0E73EC16-7C2F-468E-8339-3379F614CA86}" dt="2026-03-10T03:28:34.832" v="1725" actId="171"/>
          <ac:spMkLst>
            <pc:docMk/>
            <pc:sldMk cId="2665883686" sldId="1778"/>
            <ac:spMk id="20" creationId="{A2CAA8AA-77BD-BBE9-A2E3-69076FB8147E}"/>
          </ac:spMkLst>
        </pc:spChg>
        <pc:grpChg chg="add mod">
          <ac:chgData name="Vickers, Libby" userId="e250baef-1418-4325-b620-0f9540a0387b" providerId="ADAL" clId="{0E73EC16-7C2F-468E-8339-3379F614CA86}" dt="2026-03-10T02:26:29.037" v="1315" actId="1076"/>
          <ac:grpSpMkLst>
            <pc:docMk/>
            <pc:sldMk cId="2665883686" sldId="1778"/>
            <ac:grpSpMk id="12" creationId="{39A83FDA-2302-A9EE-41D3-49A9ADD42F7E}"/>
          </ac:grpSpMkLst>
        </pc:grpChg>
        <pc:picChg chg="add mod">
          <ac:chgData name="Vickers, Libby" userId="e250baef-1418-4325-b620-0f9540a0387b" providerId="ADAL" clId="{0E73EC16-7C2F-468E-8339-3379F614CA86}" dt="2026-03-10T02:23:59.483" v="1304" actId="1076"/>
          <ac:picMkLst>
            <pc:docMk/>
            <pc:sldMk cId="2665883686" sldId="1778"/>
            <ac:picMk id="6" creationId="{EDC17C3D-2165-D073-7648-326B118ED6B4}"/>
          </ac:picMkLst>
        </pc:picChg>
        <pc:picChg chg="add mod">
          <ac:chgData name="Vickers, Libby" userId="e250baef-1418-4325-b620-0f9540a0387b" providerId="ADAL" clId="{0E73EC16-7C2F-468E-8339-3379F614CA86}" dt="2026-03-10T02:25:37.631" v="1309" actId="14100"/>
          <ac:picMkLst>
            <pc:docMk/>
            <pc:sldMk cId="2665883686" sldId="1778"/>
            <ac:picMk id="10" creationId="{0346863D-C884-D1BC-1492-AD292C2DD8AC}"/>
          </ac:picMkLst>
        </pc:picChg>
        <pc:picChg chg="mod">
          <ac:chgData name="Vickers, Libby" userId="e250baef-1418-4325-b620-0f9540a0387b" providerId="ADAL" clId="{0E73EC16-7C2F-468E-8339-3379F614CA86}" dt="2026-03-10T02:26:32.487" v="1316" actId="1076"/>
          <ac:picMkLst>
            <pc:docMk/>
            <pc:sldMk cId="2665883686" sldId="1778"/>
            <ac:picMk id="16" creationId="{EADA1343-E754-3841-4A56-9CCAC4974838}"/>
          </ac:picMkLst>
        </pc:picChg>
        <pc:cxnChg chg="mod">
          <ac:chgData name="Vickers, Libby" userId="e250baef-1418-4325-b620-0f9540a0387b" providerId="ADAL" clId="{0E73EC16-7C2F-468E-8339-3379F614CA86}" dt="2026-03-10T02:26:42.399" v="1318" actId="14100"/>
          <ac:cxnSpMkLst>
            <pc:docMk/>
            <pc:sldMk cId="2665883686" sldId="1778"/>
            <ac:cxnSpMk id="17" creationId="{98C95F2C-E642-5174-7E92-00FD5550BC03}"/>
          </ac:cxnSpMkLst>
        </pc:cxnChg>
      </pc:sldChg>
      <pc:sldChg chg="addSp delSp modSp mod delAnim modAnim">
        <pc:chgData name="Vickers, Libby" userId="e250baef-1418-4325-b620-0f9540a0387b" providerId="ADAL" clId="{0E73EC16-7C2F-468E-8339-3379F614CA86}" dt="2026-03-10T02:12:59.166" v="1238"/>
        <pc:sldMkLst>
          <pc:docMk/>
          <pc:sldMk cId="2583786864" sldId="1779"/>
        </pc:sldMkLst>
        <pc:grpChg chg="add mod">
          <ac:chgData name="Vickers, Libby" userId="e250baef-1418-4325-b620-0f9540a0387b" providerId="ADAL" clId="{0E73EC16-7C2F-468E-8339-3379F614CA86}" dt="2026-03-10T02:11:38.169" v="1228" actId="164"/>
          <ac:grpSpMkLst>
            <pc:docMk/>
            <pc:sldMk cId="2583786864" sldId="1779"/>
            <ac:grpSpMk id="8" creationId="{0EDD6713-EB04-9D05-E8AD-381A59D4FBE9}"/>
          </ac:grpSpMkLst>
        </pc:grpChg>
        <pc:picChg chg="add mod">
          <ac:chgData name="Vickers, Libby" userId="e250baef-1418-4325-b620-0f9540a0387b" providerId="ADAL" clId="{0E73EC16-7C2F-468E-8339-3379F614CA86}" dt="2026-03-10T02:11:38.169" v="1228" actId="164"/>
          <ac:picMkLst>
            <pc:docMk/>
            <pc:sldMk cId="2583786864" sldId="1779"/>
            <ac:picMk id="4" creationId="{AF31D1BF-17B8-11B2-046B-64604268F25F}"/>
          </ac:picMkLst>
        </pc:picChg>
        <pc:picChg chg="add mod">
          <ac:chgData name="Vickers, Libby" userId="e250baef-1418-4325-b620-0f9540a0387b" providerId="ADAL" clId="{0E73EC16-7C2F-468E-8339-3379F614CA86}" dt="2026-03-10T02:11:38.169" v="1228" actId="164"/>
          <ac:picMkLst>
            <pc:docMk/>
            <pc:sldMk cId="2583786864" sldId="1779"/>
            <ac:picMk id="6" creationId="{B490BCA7-D2F3-9A7B-E37F-CF01A8986125}"/>
          </ac:picMkLst>
        </pc:picChg>
        <pc:picChg chg="add mod">
          <ac:chgData name="Vickers, Libby" userId="e250baef-1418-4325-b620-0f9540a0387b" providerId="ADAL" clId="{0E73EC16-7C2F-468E-8339-3379F614CA86}" dt="2026-03-10T02:12:46.806" v="1234" actId="1076"/>
          <ac:picMkLst>
            <pc:docMk/>
            <pc:sldMk cId="2583786864" sldId="1779"/>
            <ac:picMk id="11" creationId="{7709996D-AA9D-8F6B-BD69-767C9BFBAE38}"/>
          </ac:picMkLst>
        </pc:picChg>
      </pc:sldChg>
      <pc:sldChg chg="addSp delSp modSp mod modAnim modNotesTx">
        <pc:chgData name="Vickers, Libby" userId="e250baef-1418-4325-b620-0f9540a0387b" providerId="ADAL" clId="{0E73EC16-7C2F-468E-8339-3379F614CA86}" dt="2026-03-19T16:48:25.343" v="2413" actId="20577"/>
        <pc:sldMkLst>
          <pc:docMk/>
          <pc:sldMk cId="2767308246" sldId="1780"/>
        </pc:sldMkLst>
        <pc:spChg chg="add mod">
          <ac:chgData name="Vickers, Libby" userId="e250baef-1418-4325-b620-0f9540a0387b" providerId="ADAL" clId="{0E73EC16-7C2F-468E-8339-3379F614CA86}" dt="2026-03-19T16:48:00.222" v="2362" actId="1076"/>
          <ac:spMkLst>
            <pc:docMk/>
            <pc:sldMk cId="2767308246" sldId="1780"/>
            <ac:spMk id="3" creationId="{75F1088A-FFFB-C050-2582-3391F2AD7508}"/>
          </ac:spMkLst>
        </pc:spChg>
        <pc:picChg chg="add mod ord">
          <ac:chgData name="Vickers, Libby" userId="e250baef-1418-4325-b620-0f9540a0387b" providerId="ADAL" clId="{0E73EC16-7C2F-468E-8339-3379F614CA86}" dt="2026-03-09T19:38:03.535" v="385" actId="167"/>
          <ac:picMkLst>
            <pc:docMk/>
            <pc:sldMk cId="2767308246" sldId="1780"/>
            <ac:picMk id="2" creationId="{1F50B575-7FD9-F15A-8526-845D2725E66D}"/>
          </ac:picMkLst>
        </pc:picChg>
      </pc:sldChg>
      <pc:sldChg chg="add">
        <pc:chgData name="Vickers, Libby" userId="e250baef-1418-4325-b620-0f9540a0387b" providerId="ADAL" clId="{0E73EC16-7C2F-468E-8339-3379F614CA86}" dt="2026-03-09T18:34:05.629" v="0"/>
        <pc:sldMkLst>
          <pc:docMk/>
          <pc:sldMk cId="753624060" sldId="1864"/>
        </pc:sldMkLst>
      </pc:sldChg>
      <pc:sldChg chg="addSp delSp modSp mod delAnim modAnim">
        <pc:chgData name="Vickers, Libby" userId="e250baef-1418-4325-b620-0f9540a0387b" providerId="ADAL" clId="{0E73EC16-7C2F-468E-8339-3379F614CA86}" dt="2026-03-09T18:59:31.820" v="150" actId="14100"/>
        <pc:sldMkLst>
          <pc:docMk/>
          <pc:sldMk cId="4121140374" sldId="1886"/>
        </pc:sldMkLst>
        <pc:spChg chg="mod ord">
          <ac:chgData name="Vickers, Libby" userId="e250baef-1418-4325-b620-0f9540a0387b" providerId="ADAL" clId="{0E73EC16-7C2F-468E-8339-3379F614CA86}" dt="2026-03-09T18:59:31.820" v="150" actId="14100"/>
          <ac:spMkLst>
            <pc:docMk/>
            <pc:sldMk cId="4121140374" sldId="1886"/>
            <ac:spMk id="13" creationId="{543B6C7F-C010-0E44-33F7-B4CFFF8AED8D}"/>
          </ac:spMkLst>
        </pc:spChg>
        <pc:picChg chg="add mod ord">
          <ac:chgData name="Vickers, Libby" userId="e250baef-1418-4325-b620-0f9540a0387b" providerId="ADAL" clId="{0E73EC16-7C2F-468E-8339-3379F614CA86}" dt="2026-03-09T18:58:03.475" v="128" actId="14100"/>
          <ac:picMkLst>
            <pc:docMk/>
            <pc:sldMk cId="4121140374" sldId="1886"/>
            <ac:picMk id="3" creationId="{4A239B0D-5C88-56A6-E5E8-D8501B01F4EC}"/>
          </ac:picMkLst>
        </pc:picChg>
        <pc:picChg chg="add mod">
          <ac:chgData name="Vickers, Libby" userId="e250baef-1418-4325-b620-0f9540a0387b" providerId="ADAL" clId="{0E73EC16-7C2F-468E-8339-3379F614CA86}" dt="2026-03-09T18:58:44.447" v="139" actId="14100"/>
          <ac:picMkLst>
            <pc:docMk/>
            <pc:sldMk cId="4121140374" sldId="1886"/>
            <ac:picMk id="6" creationId="{6678708D-7E6B-1293-60EE-C755B43A36D9}"/>
          </ac:picMkLst>
        </pc:picChg>
      </pc:sldChg>
      <pc:sldChg chg="addSp delSp modSp mod modAnim modNotesTx">
        <pc:chgData name="Vickers, Libby" userId="e250baef-1418-4325-b620-0f9540a0387b" providerId="ADAL" clId="{0E73EC16-7C2F-468E-8339-3379F614CA86}" dt="2026-03-19T16:55:15.186" v="2508" actId="20577"/>
        <pc:sldMkLst>
          <pc:docMk/>
          <pc:sldMk cId="1986556894" sldId="1887"/>
        </pc:sldMkLst>
        <pc:picChg chg="add mod ord">
          <ac:chgData name="Vickers, Libby" userId="e250baef-1418-4325-b620-0f9540a0387b" providerId="ADAL" clId="{0E73EC16-7C2F-468E-8339-3379F614CA86}" dt="2026-03-09T19:07:18.572" v="200" actId="167"/>
          <ac:picMkLst>
            <pc:docMk/>
            <pc:sldMk cId="1986556894" sldId="1887"/>
            <ac:picMk id="2" creationId="{C68B55B9-7BCB-99C9-1576-76B9736178A9}"/>
          </ac:picMkLst>
        </pc:picChg>
        <pc:picChg chg="add mod ord">
          <ac:chgData name="Vickers, Libby" userId="e250baef-1418-4325-b620-0f9540a0387b" providerId="ADAL" clId="{0E73EC16-7C2F-468E-8339-3379F614CA86}" dt="2026-03-09T19:07:18.572" v="200" actId="167"/>
          <ac:picMkLst>
            <pc:docMk/>
            <pc:sldMk cId="1986556894" sldId="1887"/>
            <ac:picMk id="5" creationId="{076ACBC2-B3AE-431D-E78C-7B21B7F12861}"/>
          </ac:picMkLst>
        </pc:picChg>
        <pc:cxnChg chg="mod">
          <ac:chgData name="Vickers, Libby" userId="e250baef-1418-4325-b620-0f9540a0387b" providerId="ADAL" clId="{0E73EC16-7C2F-468E-8339-3379F614CA86}" dt="2026-03-10T03:31:50.301" v="1728" actId="14100"/>
          <ac:cxnSpMkLst>
            <pc:docMk/>
            <pc:sldMk cId="1986556894" sldId="1887"/>
            <ac:cxnSpMk id="15" creationId="{423FB381-53F5-F251-F3FE-22B1A7E0D18F}"/>
          </ac:cxnSpMkLst>
        </pc:cxnChg>
      </pc:sldChg>
      <pc:sldChg chg="addSp delSp modSp mod delAnim modAnim">
        <pc:chgData name="Vickers, Libby" userId="e250baef-1418-4325-b620-0f9540a0387b" providerId="ADAL" clId="{0E73EC16-7C2F-468E-8339-3379F614CA86}" dt="2026-03-09T19:11:00.513" v="220"/>
        <pc:sldMkLst>
          <pc:docMk/>
          <pc:sldMk cId="3454022746" sldId="1888"/>
        </pc:sldMkLst>
        <pc:spChg chg="mod">
          <ac:chgData name="Vickers, Libby" userId="e250baef-1418-4325-b620-0f9540a0387b" providerId="ADAL" clId="{0E73EC16-7C2F-468E-8339-3379F614CA86}" dt="2026-03-09T19:09:53.273" v="206" actId="1076"/>
          <ac:spMkLst>
            <pc:docMk/>
            <pc:sldMk cId="3454022746" sldId="1888"/>
            <ac:spMk id="9" creationId="{94B28E22-3158-E8FE-A817-ED2D905B5E00}"/>
          </ac:spMkLst>
        </pc:spChg>
        <pc:picChg chg="add mod">
          <ac:chgData name="Vickers, Libby" userId="e250baef-1418-4325-b620-0f9540a0387b" providerId="ADAL" clId="{0E73EC16-7C2F-468E-8339-3379F614CA86}" dt="2026-03-09T19:10:09.653" v="211" actId="1076"/>
          <ac:picMkLst>
            <pc:docMk/>
            <pc:sldMk cId="3454022746" sldId="1888"/>
            <ac:picMk id="3" creationId="{426545B7-B9A5-4AC3-3596-AD52E4FCC8FE}"/>
          </ac:picMkLst>
        </pc:picChg>
        <pc:picChg chg="add mod">
          <ac:chgData name="Vickers, Libby" userId="e250baef-1418-4325-b620-0f9540a0387b" providerId="ADAL" clId="{0E73EC16-7C2F-468E-8339-3379F614CA86}" dt="2026-03-09T19:10:48.185" v="216" actId="14861"/>
          <ac:picMkLst>
            <pc:docMk/>
            <pc:sldMk cId="3454022746" sldId="1888"/>
            <ac:picMk id="6" creationId="{A163D0B8-AEAD-0076-0439-AC3A87821B43}"/>
          </ac:picMkLst>
        </pc:picChg>
      </pc:sldChg>
      <pc:sldChg chg="addSp delSp modSp mod modNotesTx">
        <pc:chgData name="Vickers, Libby" userId="e250baef-1418-4325-b620-0f9540a0387b" providerId="ADAL" clId="{0E73EC16-7C2F-468E-8339-3379F614CA86}" dt="2026-03-09T19:21:39.384" v="258" actId="6549"/>
        <pc:sldMkLst>
          <pc:docMk/>
          <pc:sldMk cId="256708725" sldId="1890"/>
        </pc:sldMkLst>
        <pc:spChg chg="mod">
          <ac:chgData name="Vickers, Libby" userId="e250baef-1418-4325-b620-0f9540a0387b" providerId="ADAL" clId="{0E73EC16-7C2F-468E-8339-3379F614CA86}" dt="2026-03-09T19:20:31.242" v="253" actId="1076"/>
          <ac:spMkLst>
            <pc:docMk/>
            <pc:sldMk cId="256708725" sldId="1890"/>
            <ac:spMk id="9" creationId="{D0847892-0A76-2E83-EE74-5DC30D3F0AC6}"/>
          </ac:spMkLst>
        </pc:spChg>
        <pc:picChg chg="add mod ord">
          <ac:chgData name="Vickers, Libby" userId="e250baef-1418-4325-b620-0f9540a0387b" providerId="ADAL" clId="{0E73EC16-7C2F-468E-8339-3379F614CA86}" dt="2026-03-09T19:20:28.075" v="252" actId="1076"/>
          <ac:picMkLst>
            <pc:docMk/>
            <pc:sldMk cId="256708725" sldId="1890"/>
            <ac:picMk id="3" creationId="{450D1659-11CC-C06A-440A-49D82E9D2588}"/>
          </ac:picMkLst>
        </pc:picChg>
        <pc:picChg chg="mod">
          <ac:chgData name="Vickers, Libby" userId="e250baef-1418-4325-b620-0f9540a0387b" providerId="ADAL" clId="{0E73EC16-7C2F-468E-8339-3379F614CA86}" dt="2026-03-09T19:20:34.760" v="254" actId="1076"/>
          <ac:picMkLst>
            <pc:docMk/>
            <pc:sldMk cId="256708725" sldId="1890"/>
            <ac:picMk id="8" creationId="{BDBEF829-F7AB-7DB5-C51B-1BDCF395A149}"/>
          </ac:picMkLst>
        </pc:picChg>
      </pc:sldChg>
      <pc:sldChg chg="addSp delSp modSp mod">
        <pc:chgData name="Vickers, Libby" userId="e250baef-1418-4325-b620-0f9540a0387b" providerId="ADAL" clId="{0E73EC16-7C2F-468E-8339-3379F614CA86}" dt="2026-03-10T03:01:24.899" v="1427" actId="1035"/>
        <pc:sldMkLst>
          <pc:docMk/>
          <pc:sldMk cId="2760732225" sldId="1891"/>
        </pc:sldMkLst>
        <pc:spChg chg="mod">
          <ac:chgData name="Vickers, Libby" userId="e250baef-1418-4325-b620-0f9540a0387b" providerId="ADAL" clId="{0E73EC16-7C2F-468E-8339-3379F614CA86}" dt="2026-03-09T19:19:27.406" v="242" actId="1076"/>
          <ac:spMkLst>
            <pc:docMk/>
            <pc:sldMk cId="2760732225" sldId="1891"/>
            <ac:spMk id="2" creationId="{80724604-ED9E-AD85-896F-B71CAFF50615}"/>
          </ac:spMkLst>
        </pc:spChg>
        <pc:spChg chg="mod">
          <ac:chgData name="Vickers, Libby" userId="e250baef-1418-4325-b620-0f9540a0387b" providerId="ADAL" clId="{0E73EC16-7C2F-468E-8339-3379F614CA86}" dt="2026-03-09T19:19:12.634" v="240" actId="1076"/>
          <ac:spMkLst>
            <pc:docMk/>
            <pc:sldMk cId="2760732225" sldId="1891"/>
            <ac:spMk id="9" creationId="{F151D467-1B7E-CC44-E05C-BDB7F667E9C6}"/>
          </ac:spMkLst>
        </pc:spChg>
        <pc:spChg chg="mod">
          <ac:chgData name="Vickers, Libby" userId="e250baef-1418-4325-b620-0f9540a0387b" providerId="ADAL" clId="{0E73EC16-7C2F-468E-8339-3379F614CA86}" dt="2026-03-10T03:01:24.899" v="1427" actId="1035"/>
          <ac:spMkLst>
            <pc:docMk/>
            <pc:sldMk cId="2760732225" sldId="1891"/>
            <ac:spMk id="10" creationId="{8119990D-D512-192D-9DA3-AD48C4E1337C}"/>
          </ac:spMkLst>
        </pc:spChg>
        <pc:picChg chg="add mod ord">
          <ac:chgData name="Vickers, Libby" userId="e250baef-1418-4325-b620-0f9540a0387b" providerId="ADAL" clId="{0E73EC16-7C2F-468E-8339-3379F614CA86}" dt="2026-03-09T19:18:54.460" v="238" actId="1076"/>
          <ac:picMkLst>
            <pc:docMk/>
            <pc:sldMk cId="2760732225" sldId="1891"/>
            <ac:picMk id="5" creationId="{40CE7F3E-A1E3-F707-C3D3-D035DAE665BE}"/>
          </ac:picMkLst>
        </pc:picChg>
        <pc:picChg chg="mod">
          <ac:chgData name="Vickers, Libby" userId="e250baef-1418-4325-b620-0f9540a0387b" providerId="ADAL" clId="{0E73EC16-7C2F-468E-8339-3379F614CA86}" dt="2026-03-09T19:18:58.384" v="239" actId="1076"/>
          <ac:picMkLst>
            <pc:docMk/>
            <pc:sldMk cId="2760732225" sldId="1891"/>
            <ac:picMk id="8" creationId="{C9AB82E2-32E2-A520-36AA-21BEECB72E9F}"/>
          </ac:picMkLst>
        </pc:picChg>
      </pc:sldChg>
      <pc:sldChg chg="addSp delSp modSp mod modAnim">
        <pc:chgData name="Vickers, Libby" userId="e250baef-1418-4325-b620-0f9540a0387b" providerId="ADAL" clId="{0E73EC16-7C2F-468E-8339-3379F614CA86}" dt="2026-03-10T03:01:44.034" v="1428"/>
        <pc:sldMkLst>
          <pc:docMk/>
          <pc:sldMk cId="2776909348" sldId="1892"/>
        </pc:sldMkLst>
        <pc:picChg chg="add mod ord">
          <ac:chgData name="Vickers, Libby" userId="e250baef-1418-4325-b620-0f9540a0387b" providerId="ADAL" clId="{0E73EC16-7C2F-468E-8339-3379F614CA86}" dt="2026-03-09T19:23:02.575" v="264" actId="167"/>
          <ac:picMkLst>
            <pc:docMk/>
            <pc:sldMk cId="2776909348" sldId="1892"/>
            <ac:picMk id="3" creationId="{EFF53A28-E242-C3D8-21E1-F947B949CAB2}"/>
          </ac:picMkLst>
        </pc:picChg>
        <pc:picChg chg="mod">
          <ac:chgData name="Vickers, Libby" userId="e250baef-1418-4325-b620-0f9540a0387b" providerId="ADAL" clId="{0E73EC16-7C2F-468E-8339-3379F614CA86}" dt="2026-03-09T19:23:06.134" v="265" actId="1076"/>
          <ac:picMkLst>
            <pc:docMk/>
            <pc:sldMk cId="2776909348" sldId="1892"/>
            <ac:picMk id="17" creationId="{005EA195-492B-E407-7ECE-017B57CEDED7}"/>
          </ac:picMkLst>
        </pc:picChg>
      </pc:sldChg>
      <pc:sldChg chg="addSp delSp modSp mod modNotesTx">
        <pc:chgData name="Vickers, Libby" userId="e250baef-1418-4325-b620-0f9540a0387b" providerId="ADAL" clId="{0E73EC16-7C2F-468E-8339-3379F614CA86}" dt="2026-03-19T15:13:33.598" v="1889" actId="6549"/>
        <pc:sldMkLst>
          <pc:docMk/>
          <pc:sldMk cId="827959236" sldId="1895"/>
        </pc:sldMkLst>
        <pc:picChg chg="add mod ord">
          <ac:chgData name="Vickers, Libby" userId="e250baef-1418-4325-b620-0f9540a0387b" providerId="ADAL" clId="{0E73EC16-7C2F-468E-8339-3379F614CA86}" dt="2026-03-09T19:30:09.749" v="305" actId="167"/>
          <ac:picMkLst>
            <pc:docMk/>
            <pc:sldMk cId="827959236" sldId="1895"/>
            <ac:picMk id="4" creationId="{A8EB89B0-64A1-A2A6-F144-452B41FCEEC4}"/>
          </ac:picMkLst>
        </pc:picChg>
      </pc:sldChg>
      <pc:sldChg chg="addSp delSp modSp mod">
        <pc:chgData name="Vickers, Libby" userId="e250baef-1418-4325-b620-0f9540a0387b" providerId="ADAL" clId="{0E73EC16-7C2F-468E-8339-3379F614CA86}" dt="2026-03-09T19:32:13.766" v="315" actId="167"/>
        <pc:sldMkLst>
          <pc:docMk/>
          <pc:sldMk cId="2260504655" sldId="1896"/>
        </pc:sldMkLst>
        <pc:picChg chg="add mod ord">
          <ac:chgData name="Vickers, Libby" userId="e250baef-1418-4325-b620-0f9540a0387b" providerId="ADAL" clId="{0E73EC16-7C2F-468E-8339-3379F614CA86}" dt="2026-03-09T19:32:13.766" v="315" actId="167"/>
          <ac:picMkLst>
            <pc:docMk/>
            <pc:sldMk cId="2260504655" sldId="1896"/>
            <ac:picMk id="3" creationId="{B3793A15-B51A-2DEF-9B64-EA38E5B363EA}"/>
          </ac:picMkLst>
        </pc:picChg>
        <pc:picChg chg="add mod">
          <ac:chgData name="Vickers, Libby" userId="e250baef-1418-4325-b620-0f9540a0387b" providerId="ADAL" clId="{0E73EC16-7C2F-468E-8339-3379F614CA86}" dt="2026-03-09T19:31:59.714" v="313"/>
          <ac:picMkLst>
            <pc:docMk/>
            <pc:sldMk cId="2260504655" sldId="1896"/>
            <ac:picMk id="4" creationId="{C8EF1C53-95BE-2140-4976-A269F324056F}"/>
          </ac:picMkLst>
        </pc:picChg>
      </pc:sldChg>
      <pc:sldChg chg="addSp delSp modSp mod delAnim modAnim modNotesTx">
        <pc:chgData name="Vickers, Libby" userId="e250baef-1418-4325-b620-0f9540a0387b" providerId="ADAL" clId="{0E73EC16-7C2F-468E-8339-3379F614CA86}" dt="2026-03-19T15:14:42.571" v="1919" actId="20577"/>
        <pc:sldMkLst>
          <pc:docMk/>
          <pc:sldMk cId="2177880850" sldId="1897"/>
        </pc:sldMkLst>
        <pc:spChg chg="add mod">
          <ac:chgData name="Vickers, Libby" userId="e250baef-1418-4325-b620-0f9540a0387b" providerId="ADAL" clId="{0E73EC16-7C2F-468E-8339-3379F614CA86}" dt="2026-03-09T20:01:24.879" v="502" actId="164"/>
          <ac:spMkLst>
            <pc:docMk/>
            <pc:sldMk cId="2177880850" sldId="1897"/>
            <ac:spMk id="4" creationId="{E6FCCC12-ED51-08D1-B410-AA3D5E0E5BC7}"/>
          </ac:spMkLst>
        </pc:spChg>
        <pc:grpChg chg="add mod">
          <ac:chgData name="Vickers, Libby" userId="e250baef-1418-4325-b620-0f9540a0387b" providerId="ADAL" clId="{0E73EC16-7C2F-468E-8339-3379F614CA86}" dt="2026-03-10T03:02:33.036" v="1429" actId="1076"/>
          <ac:grpSpMkLst>
            <pc:docMk/>
            <pc:sldMk cId="2177880850" sldId="1897"/>
            <ac:grpSpMk id="7" creationId="{A3793C06-7B33-C830-C73B-50CAD920BF0F}"/>
          </ac:grpSpMkLst>
        </pc:grpChg>
        <pc:picChg chg="add mod">
          <ac:chgData name="Vickers, Libby" userId="e250baef-1418-4325-b620-0f9540a0387b" providerId="ADAL" clId="{0E73EC16-7C2F-468E-8339-3379F614CA86}" dt="2026-03-09T20:01:24.879" v="502" actId="164"/>
          <ac:picMkLst>
            <pc:docMk/>
            <pc:sldMk cId="2177880850" sldId="1897"/>
            <ac:picMk id="3" creationId="{F888F35F-FB3E-51BF-41D0-33245CC798DD}"/>
          </ac:picMkLst>
        </pc:picChg>
        <pc:picChg chg="add mod">
          <ac:chgData name="Vickers, Libby" userId="e250baef-1418-4325-b620-0f9540a0387b" providerId="ADAL" clId="{0E73EC16-7C2F-468E-8339-3379F614CA86}" dt="2026-03-09T20:03:19.310" v="512" actId="14861"/>
          <ac:picMkLst>
            <pc:docMk/>
            <pc:sldMk cId="2177880850" sldId="1897"/>
            <ac:picMk id="10" creationId="{AEBD42DE-AF93-AB09-88C9-9C0804332A85}"/>
          </ac:picMkLst>
        </pc:picChg>
      </pc:sldChg>
      <pc:sldChg chg="addSp delSp modSp mod delAnim modAnim modNotesTx">
        <pc:chgData name="Vickers, Libby" userId="e250baef-1418-4325-b620-0f9540a0387b" providerId="ADAL" clId="{0E73EC16-7C2F-468E-8339-3379F614CA86}" dt="2026-03-19T15:15:34.411" v="1925" actId="20577"/>
        <pc:sldMkLst>
          <pc:docMk/>
          <pc:sldMk cId="3977133843" sldId="1898"/>
        </pc:sldMkLst>
        <pc:spChg chg="mod">
          <ac:chgData name="Vickers, Libby" userId="e250baef-1418-4325-b620-0f9540a0387b" providerId="ADAL" clId="{0E73EC16-7C2F-468E-8339-3379F614CA86}" dt="2026-03-10T03:05:57.777" v="1604" actId="1076"/>
          <ac:spMkLst>
            <pc:docMk/>
            <pc:sldMk cId="3977133843" sldId="1898"/>
            <ac:spMk id="4" creationId="{BAEADD24-8883-B2A3-4041-C83F19EBDE8F}"/>
          </ac:spMkLst>
        </pc:spChg>
        <pc:spChg chg="mod">
          <ac:chgData name="Vickers, Libby" userId="e250baef-1418-4325-b620-0f9540a0387b" providerId="ADAL" clId="{0E73EC16-7C2F-468E-8339-3379F614CA86}" dt="2026-03-10T03:03:11.148" v="1431" actId="1076"/>
          <ac:spMkLst>
            <pc:docMk/>
            <pc:sldMk cId="3977133843" sldId="1898"/>
            <ac:spMk id="5" creationId="{D84441EF-3D94-2E84-EB3C-C9529FCB5946}"/>
          </ac:spMkLst>
        </pc:spChg>
        <pc:spChg chg="del mod">
          <ac:chgData name="Vickers, Libby" userId="e250baef-1418-4325-b620-0f9540a0387b" providerId="ADAL" clId="{0E73EC16-7C2F-468E-8339-3379F614CA86}" dt="2026-03-19T15:15:20.493" v="1920" actId="478"/>
          <ac:spMkLst>
            <pc:docMk/>
            <pc:sldMk cId="3977133843" sldId="1898"/>
            <ac:spMk id="19" creationId="{877B3BF6-5F99-1F8F-85A2-7740C6948333}"/>
          </ac:spMkLst>
        </pc:spChg>
        <pc:picChg chg="mod">
          <ac:chgData name="Vickers, Libby" userId="e250baef-1418-4325-b620-0f9540a0387b" providerId="ADAL" clId="{0E73EC16-7C2F-468E-8339-3379F614CA86}" dt="2026-03-10T03:03:07.229" v="1430" actId="1076"/>
          <ac:picMkLst>
            <pc:docMk/>
            <pc:sldMk cId="3977133843" sldId="1898"/>
            <ac:picMk id="8" creationId="{C24E69FB-42DD-2106-72D4-49BBCE59BF5E}"/>
          </ac:picMkLst>
        </pc:picChg>
        <pc:picChg chg="add mod ord">
          <ac:chgData name="Vickers, Libby" userId="e250baef-1418-4325-b620-0f9540a0387b" providerId="ADAL" clId="{0E73EC16-7C2F-468E-8339-3379F614CA86}" dt="2026-03-09T20:05:13.267" v="523" actId="167"/>
          <ac:picMkLst>
            <pc:docMk/>
            <pc:sldMk cId="3977133843" sldId="1898"/>
            <ac:picMk id="9" creationId="{D0D051B6-D743-4EAF-F032-C0408E15CA50}"/>
          </ac:picMkLst>
        </pc:picChg>
      </pc:sldChg>
      <pc:sldChg chg="addSp delSp modSp mod modNotesTx">
        <pc:chgData name="Vickers, Libby" userId="e250baef-1418-4325-b620-0f9540a0387b" providerId="ADAL" clId="{0E73EC16-7C2F-468E-8339-3379F614CA86}" dt="2026-03-19T16:04:58.732" v="2204" actId="20577"/>
        <pc:sldMkLst>
          <pc:docMk/>
          <pc:sldMk cId="99379027" sldId="1899"/>
        </pc:sldMkLst>
        <pc:picChg chg="add mod ord">
          <ac:chgData name="Vickers, Libby" userId="e250baef-1418-4325-b620-0f9540a0387b" providerId="ADAL" clId="{0E73EC16-7C2F-468E-8339-3379F614CA86}" dt="2026-03-09T19:33:25.706" v="321" actId="167"/>
          <ac:picMkLst>
            <pc:docMk/>
            <pc:sldMk cId="99379027" sldId="1899"/>
            <ac:picMk id="6" creationId="{7DF94BFA-B33C-D9AA-1B69-848E69487074}"/>
          </ac:picMkLst>
        </pc:picChg>
      </pc:sldChg>
      <pc:sldChg chg="addSp delSp modSp mod">
        <pc:chgData name="Vickers, Libby" userId="e250baef-1418-4325-b620-0f9540a0387b" providerId="ADAL" clId="{0E73EC16-7C2F-468E-8339-3379F614CA86}" dt="2026-03-19T16:15:38.459" v="2226" actId="166"/>
        <pc:sldMkLst>
          <pc:docMk/>
          <pc:sldMk cId="4178907564" sldId="1900"/>
        </pc:sldMkLst>
        <pc:grpChg chg="mod ord">
          <ac:chgData name="Vickers, Libby" userId="e250baef-1418-4325-b620-0f9540a0387b" providerId="ADAL" clId="{0E73EC16-7C2F-468E-8339-3379F614CA86}" dt="2026-03-19T16:15:38.459" v="2226" actId="166"/>
          <ac:grpSpMkLst>
            <pc:docMk/>
            <pc:sldMk cId="4178907564" sldId="1900"/>
            <ac:grpSpMk id="9" creationId="{9BC348E9-41FB-0A15-BCA0-191BB3A95EC6}"/>
          </ac:grpSpMkLst>
        </pc:grpChg>
        <pc:grpChg chg="add del mod ord">
          <ac:chgData name="Vickers, Libby" userId="e250baef-1418-4325-b620-0f9540a0387b" providerId="ADAL" clId="{0E73EC16-7C2F-468E-8339-3379F614CA86}" dt="2026-03-19T16:13:19.946" v="2205" actId="478"/>
          <ac:grpSpMkLst>
            <pc:docMk/>
            <pc:sldMk cId="4178907564" sldId="1900"/>
            <ac:grpSpMk id="16" creationId="{4341182F-2EAC-BA2B-A677-CE2FF2447173}"/>
          </ac:grpSpMkLst>
        </pc:grpChg>
        <pc:picChg chg="del mod topLvl">
          <ac:chgData name="Vickers, Libby" userId="e250baef-1418-4325-b620-0f9540a0387b" providerId="ADAL" clId="{0E73EC16-7C2F-468E-8339-3379F614CA86}" dt="2026-03-19T16:13:45.920" v="2212" actId="478"/>
          <ac:picMkLst>
            <pc:docMk/>
            <pc:sldMk cId="4178907564" sldId="1900"/>
            <ac:picMk id="3" creationId="{6CDBCE8B-7339-043C-E30B-37ECA093409A}"/>
          </ac:picMkLst>
        </pc:picChg>
        <pc:picChg chg="add mod">
          <ac:chgData name="Vickers, Libby" userId="e250baef-1418-4325-b620-0f9540a0387b" providerId="ADAL" clId="{0E73EC16-7C2F-468E-8339-3379F614CA86}" dt="2026-03-19T16:13:40.922" v="2211" actId="1037"/>
          <ac:picMkLst>
            <pc:docMk/>
            <pc:sldMk cId="4178907564" sldId="1900"/>
            <ac:picMk id="4" creationId="{5DB85719-1CB2-3A5E-5BCD-065282347BA8}"/>
          </ac:picMkLst>
        </pc:picChg>
        <pc:picChg chg="add mod">
          <ac:chgData name="Vickers, Libby" userId="e250baef-1418-4325-b620-0f9540a0387b" providerId="ADAL" clId="{0E73EC16-7C2F-468E-8339-3379F614CA86}" dt="2026-03-19T16:15:21.075" v="2224" actId="1037"/>
          <ac:picMkLst>
            <pc:docMk/>
            <pc:sldMk cId="4178907564" sldId="1900"/>
            <ac:picMk id="6" creationId="{DACFFC20-39D1-2C19-3486-9EAE8E10ED26}"/>
          </ac:picMkLst>
        </pc:picChg>
        <pc:picChg chg="add del mod ord topLvl">
          <ac:chgData name="Vickers, Libby" userId="e250baef-1418-4325-b620-0f9540a0387b" providerId="ADAL" clId="{0E73EC16-7C2F-468E-8339-3379F614CA86}" dt="2026-03-19T16:13:19.946" v="2205" actId="478"/>
          <ac:picMkLst>
            <pc:docMk/>
            <pc:sldMk cId="4178907564" sldId="1900"/>
            <ac:picMk id="15" creationId="{86FF4EBE-4A7E-2FF7-FDC9-6109F47D6121}"/>
          </ac:picMkLst>
        </pc:picChg>
        <pc:picChg chg="del mod">
          <ac:chgData name="Vickers, Libby" userId="e250baef-1418-4325-b620-0f9540a0387b" providerId="ADAL" clId="{0E73EC16-7C2F-468E-8339-3379F614CA86}" dt="2026-03-19T16:15:31.506" v="2225" actId="478"/>
          <ac:picMkLst>
            <pc:docMk/>
            <pc:sldMk cId="4178907564" sldId="1900"/>
            <ac:picMk id="23" creationId="{5C922E72-A2FD-A222-7580-E2C4B7706957}"/>
          </ac:picMkLst>
        </pc:picChg>
      </pc:sldChg>
      <pc:sldChg chg="addSp delSp modSp mod modNotesTx">
        <pc:chgData name="Vickers, Libby" userId="e250baef-1418-4325-b620-0f9540a0387b" providerId="ADAL" clId="{0E73EC16-7C2F-468E-8339-3379F614CA86}" dt="2026-03-19T16:18:34.750" v="2263" actId="20577"/>
        <pc:sldMkLst>
          <pc:docMk/>
          <pc:sldMk cId="3309435712" sldId="1901"/>
        </pc:sldMkLst>
        <pc:picChg chg="add mod ord">
          <ac:chgData name="Vickers, Libby" userId="e250baef-1418-4325-b620-0f9540a0387b" providerId="ADAL" clId="{0E73EC16-7C2F-468E-8339-3379F614CA86}" dt="2026-03-09T19:33:55.378" v="327" actId="167"/>
          <ac:picMkLst>
            <pc:docMk/>
            <pc:sldMk cId="3309435712" sldId="1901"/>
            <ac:picMk id="6" creationId="{47BFFDC5-FB9E-05D6-E7CE-71B2F0DFBB4F}"/>
          </ac:picMkLst>
        </pc:picChg>
      </pc:sldChg>
      <pc:sldChg chg="addSp delSp modSp mod">
        <pc:chgData name="Vickers, Libby" userId="e250baef-1418-4325-b620-0f9540a0387b" providerId="ADAL" clId="{0E73EC16-7C2F-468E-8339-3379F614CA86}" dt="2026-03-09T22:07:27.385" v="758" actId="1076"/>
        <pc:sldMkLst>
          <pc:docMk/>
          <pc:sldMk cId="845424875" sldId="1902"/>
        </pc:sldMkLst>
        <pc:spChg chg="mod">
          <ac:chgData name="Vickers, Libby" userId="e250baef-1418-4325-b620-0f9540a0387b" providerId="ADAL" clId="{0E73EC16-7C2F-468E-8339-3379F614CA86}" dt="2026-03-09T22:01:40.046" v="726" actId="1076"/>
          <ac:spMkLst>
            <pc:docMk/>
            <pc:sldMk cId="845424875" sldId="1902"/>
            <ac:spMk id="5" creationId="{3A14AFF4-E28A-16CB-36A8-36969A0BC46B}"/>
          </ac:spMkLst>
        </pc:spChg>
        <pc:spChg chg="mod">
          <ac:chgData name="Vickers, Libby" userId="e250baef-1418-4325-b620-0f9540a0387b" providerId="ADAL" clId="{0E73EC16-7C2F-468E-8339-3379F614CA86}" dt="2026-03-09T22:01:35.331" v="725" actId="1076"/>
          <ac:spMkLst>
            <pc:docMk/>
            <pc:sldMk cId="845424875" sldId="1902"/>
            <ac:spMk id="7" creationId="{51FFFF44-235F-3494-CCD7-5DA12615D26F}"/>
          </ac:spMkLst>
        </pc:spChg>
        <pc:spChg chg="mod">
          <ac:chgData name="Vickers, Libby" userId="e250baef-1418-4325-b620-0f9540a0387b" providerId="ADAL" clId="{0E73EC16-7C2F-468E-8339-3379F614CA86}" dt="2026-03-09T22:01:21.444" v="722" actId="1076"/>
          <ac:spMkLst>
            <pc:docMk/>
            <pc:sldMk cId="845424875" sldId="1902"/>
            <ac:spMk id="13" creationId="{00B5C072-5D08-1F6B-4158-963F8417E76D}"/>
          </ac:spMkLst>
        </pc:spChg>
        <pc:spChg chg="mod">
          <ac:chgData name="Vickers, Libby" userId="e250baef-1418-4325-b620-0f9540a0387b" providerId="ADAL" clId="{0E73EC16-7C2F-468E-8339-3379F614CA86}" dt="2026-03-09T22:01:25.678" v="723" actId="1076"/>
          <ac:spMkLst>
            <pc:docMk/>
            <pc:sldMk cId="845424875" sldId="1902"/>
            <ac:spMk id="22" creationId="{22F299A4-B83E-5373-3D68-6582B3E1BA16}"/>
          </ac:spMkLst>
        </pc:spChg>
        <pc:picChg chg="add mod ord">
          <ac:chgData name="Vickers, Libby" userId="e250baef-1418-4325-b620-0f9540a0387b" providerId="ADAL" clId="{0E73EC16-7C2F-468E-8339-3379F614CA86}" dt="2026-03-09T22:07:19.565" v="757" actId="14100"/>
          <ac:picMkLst>
            <pc:docMk/>
            <pc:sldMk cId="845424875" sldId="1902"/>
            <ac:picMk id="6" creationId="{2CC9E873-22C3-A809-5A53-7F194509E69B}"/>
          </ac:picMkLst>
        </pc:picChg>
        <pc:picChg chg="mod">
          <ac:chgData name="Vickers, Libby" userId="e250baef-1418-4325-b620-0f9540a0387b" providerId="ADAL" clId="{0E73EC16-7C2F-468E-8339-3379F614CA86}" dt="2026-03-09T22:07:27.385" v="758" actId="1076"/>
          <ac:picMkLst>
            <pc:docMk/>
            <pc:sldMk cId="845424875" sldId="1902"/>
            <ac:picMk id="9" creationId="{4F2D978B-341C-1867-6C36-076B8A79A2DE}"/>
          </ac:picMkLst>
        </pc:picChg>
      </pc:sldChg>
      <pc:sldChg chg="addSp delSp modSp mod">
        <pc:chgData name="Vickers, Libby" userId="e250baef-1418-4325-b620-0f9540a0387b" providerId="ADAL" clId="{0E73EC16-7C2F-468E-8339-3379F614CA86}" dt="2026-03-09T19:34:23.518" v="333" actId="167"/>
        <pc:sldMkLst>
          <pc:docMk/>
          <pc:sldMk cId="2770729517" sldId="1903"/>
        </pc:sldMkLst>
        <pc:picChg chg="add mod ord">
          <ac:chgData name="Vickers, Libby" userId="e250baef-1418-4325-b620-0f9540a0387b" providerId="ADAL" clId="{0E73EC16-7C2F-468E-8339-3379F614CA86}" dt="2026-03-09T19:34:23.518" v="333" actId="167"/>
          <ac:picMkLst>
            <pc:docMk/>
            <pc:sldMk cId="2770729517" sldId="1903"/>
            <ac:picMk id="6" creationId="{BB81CFE9-B56D-0312-FD35-D685F90580D8}"/>
          </ac:picMkLst>
        </pc:picChg>
      </pc:sldChg>
      <pc:sldChg chg="addSp delSp modSp mod modNotesTx">
        <pc:chgData name="Vickers, Libby" userId="e250baef-1418-4325-b620-0f9540a0387b" providerId="ADAL" clId="{0E73EC16-7C2F-468E-8339-3379F614CA86}" dt="2026-03-19T16:34:56.079" v="2312" actId="20577"/>
        <pc:sldMkLst>
          <pc:docMk/>
          <pc:sldMk cId="1138753612" sldId="1904"/>
        </pc:sldMkLst>
        <pc:spChg chg="add mod">
          <ac:chgData name="Vickers, Libby" userId="e250baef-1418-4325-b620-0f9540a0387b" providerId="ADAL" clId="{0E73EC16-7C2F-468E-8339-3379F614CA86}" dt="2026-03-09T22:14:34.628" v="797" actId="1037"/>
          <ac:spMkLst>
            <pc:docMk/>
            <pc:sldMk cId="1138753612" sldId="1904"/>
            <ac:spMk id="6" creationId="{CB7FD5B5-EC6E-C71C-3B14-0552C5BF5863}"/>
          </ac:spMkLst>
        </pc:spChg>
        <pc:spChg chg="mod">
          <ac:chgData name="Vickers, Libby" userId="e250baef-1418-4325-b620-0f9540a0387b" providerId="ADAL" clId="{0E73EC16-7C2F-468E-8339-3379F614CA86}" dt="2026-03-09T22:13:23.089" v="779" actId="1076"/>
          <ac:spMkLst>
            <pc:docMk/>
            <pc:sldMk cId="1138753612" sldId="1904"/>
            <ac:spMk id="13" creationId="{F579E8A9-C4B3-B704-D85C-E78B72CF11EB}"/>
          </ac:spMkLst>
        </pc:spChg>
        <pc:spChg chg="mod">
          <ac:chgData name="Vickers, Libby" userId="e250baef-1418-4325-b620-0f9540a0387b" providerId="ADAL" clId="{0E73EC16-7C2F-468E-8339-3379F614CA86}" dt="2026-03-09T22:10:49.385" v="766" actId="1076"/>
          <ac:spMkLst>
            <pc:docMk/>
            <pc:sldMk cId="1138753612" sldId="1904"/>
            <ac:spMk id="22" creationId="{B7D032B3-F991-5B14-558A-6DE35A3E1499}"/>
          </ac:spMkLst>
        </pc:spChg>
        <pc:grpChg chg="mod">
          <ac:chgData name="Vickers, Libby" userId="e250baef-1418-4325-b620-0f9540a0387b" providerId="ADAL" clId="{0E73EC16-7C2F-468E-8339-3379F614CA86}" dt="2026-03-09T22:13:19.847" v="778" actId="1076"/>
          <ac:grpSpMkLst>
            <pc:docMk/>
            <pc:sldMk cId="1138753612" sldId="1904"/>
            <ac:grpSpMk id="25" creationId="{75B4FE84-2720-A632-3326-4F3D3821E2BB}"/>
          </ac:grpSpMkLst>
        </pc:grpChg>
        <pc:picChg chg="add mod ord">
          <ac:chgData name="Vickers, Libby" userId="e250baef-1418-4325-b620-0f9540a0387b" providerId="ADAL" clId="{0E73EC16-7C2F-468E-8339-3379F614CA86}" dt="2026-03-09T22:13:08.411" v="776" actId="1076"/>
          <ac:picMkLst>
            <pc:docMk/>
            <pc:sldMk cId="1138753612" sldId="1904"/>
            <ac:picMk id="5" creationId="{079E6274-6B55-C270-2A7D-02E6069C0CF3}"/>
          </ac:picMkLst>
        </pc:picChg>
      </pc:sldChg>
      <pc:sldChg chg="addSp delSp modSp mod modNotesTx">
        <pc:chgData name="Vickers, Libby" userId="e250baef-1418-4325-b620-0f9540a0387b" providerId="ADAL" clId="{0E73EC16-7C2F-468E-8339-3379F614CA86}" dt="2026-03-19T16:19:58.045" v="2281" actId="20577"/>
        <pc:sldMkLst>
          <pc:docMk/>
          <pc:sldMk cId="108955741" sldId="1905"/>
        </pc:sldMkLst>
        <pc:picChg chg="add mod ord">
          <ac:chgData name="Vickers, Libby" userId="e250baef-1418-4325-b620-0f9540a0387b" providerId="ADAL" clId="{0E73EC16-7C2F-468E-8339-3379F614CA86}" dt="2026-03-09T19:34:52.412" v="339" actId="167"/>
          <ac:picMkLst>
            <pc:docMk/>
            <pc:sldMk cId="108955741" sldId="1905"/>
            <ac:picMk id="6" creationId="{1430B111-1F53-8539-B268-C606EA34FE37}"/>
          </ac:picMkLst>
        </pc:picChg>
      </pc:sldChg>
      <pc:sldChg chg="addSp delSp modSp mod">
        <pc:chgData name="Vickers, Libby" userId="e250baef-1418-4325-b620-0f9540a0387b" providerId="ADAL" clId="{0E73EC16-7C2F-468E-8339-3379F614CA86}" dt="2026-03-19T16:33:19.002" v="2287" actId="1076"/>
        <pc:sldMkLst>
          <pc:docMk/>
          <pc:sldMk cId="1720775685" sldId="1906"/>
        </pc:sldMkLst>
        <pc:grpChg chg="ord">
          <ac:chgData name="Vickers, Libby" userId="e250baef-1418-4325-b620-0f9540a0387b" providerId="ADAL" clId="{0E73EC16-7C2F-468E-8339-3379F614CA86}" dt="2026-03-09T22:30:13.784" v="824" actId="166"/>
          <ac:grpSpMkLst>
            <pc:docMk/>
            <pc:sldMk cId="1720775685" sldId="1906"/>
            <ac:grpSpMk id="12" creationId="{421E18F6-D240-0018-3DFF-FC30A4C048DF}"/>
          </ac:grpSpMkLst>
        </pc:grpChg>
        <pc:picChg chg="add mod ord">
          <ac:chgData name="Vickers, Libby" userId="e250baef-1418-4325-b620-0f9540a0387b" providerId="ADAL" clId="{0E73EC16-7C2F-468E-8339-3379F614CA86}" dt="2026-03-09T22:19:24.294" v="816" actId="167"/>
          <ac:picMkLst>
            <pc:docMk/>
            <pc:sldMk cId="1720775685" sldId="1906"/>
            <ac:picMk id="3" creationId="{9F3DE631-3156-396E-C27A-51D34E417A14}"/>
          </ac:picMkLst>
        </pc:picChg>
        <pc:picChg chg="add mod ord">
          <ac:chgData name="Vickers, Libby" userId="e250baef-1418-4325-b620-0f9540a0387b" providerId="ADAL" clId="{0E73EC16-7C2F-468E-8339-3379F614CA86}" dt="2026-03-19T16:33:19.002" v="2287" actId="1076"/>
          <ac:picMkLst>
            <pc:docMk/>
            <pc:sldMk cId="1720775685" sldId="1906"/>
            <ac:picMk id="4" creationId="{3F90524B-97D8-D395-8DF7-8F0D714D4925}"/>
          </ac:picMkLst>
        </pc:picChg>
        <pc:picChg chg="add del mod">
          <ac:chgData name="Vickers, Libby" userId="e250baef-1418-4325-b620-0f9540a0387b" providerId="ADAL" clId="{0E73EC16-7C2F-468E-8339-3379F614CA86}" dt="2026-03-19T16:33:01.999" v="2282" actId="478"/>
          <ac:picMkLst>
            <pc:docMk/>
            <pc:sldMk cId="1720775685" sldId="1906"/>
            <ac:picMk id="13" creationId="{42B38A92-03D1-3911-83F1-FA302B79263E}"/>
          </ac:picMkLst>
        </pc:picChg>
      </pc:sldChg>
      <pc:sldChg chg="addSp delSp modSp mod">
        <pc:chgData name="Vickers, Libby" userId="e250baef-1418-4325-b620-0f9540a0387b" providerId="ADAL" clId="{0E73EC16-7C2F-468E-8339-3379F614CA86}" dt="2026-03-09T19:35:14.918" v="343" actId="167"/>
        <pc:sldMkLst>
          <pc:docMk/>
          <pc:sldMk cId="1771143082" sldId="1907"/>
        </pc:sldMkLst>
        <pc:picChg chg="add mod ord">
          <ac:chgData name="Vickers, Libby" userId="e250baef-1418-4325-b620-0f9540a0387b" providerId="ADAL" clId="{0E73EC16-7C2F-468E-8339-3379F614CA86}" dt="2026-03-09T19:35:14.918" v="343" actId="167"/>
          <ac:picMkLst>
            <pc:docMk/>
            <pc:sldMk cId="1771143082" sldId="1907"/>
            <ac:picMk id="2" creationId="{55C260DA-5661-E8F1-5994-14C200AF3B46}"/>
          </ac:picMkLst>
        </pc:picChg>
      </pc:sldChg>
      <pc:sldChg chg="addSp delSp modSp mod modNotesTx">
        <pc:chgData name="Vickers, Libby" userId="e250baef-1418-4325-b620-0f9540a0387b" providerId="ADAL" clId="{0E73EC16-7C2F-468E-8339-3379F614CA86}" dt="2026-03-19T16:36:35.867" v="2345" actId="6549"/>
        <pc:sldMkLst>
          <pc:docMk/>
          <pc:sldMk cId="2105316443" sldId="1908"/>
        </pc:sldMkLst>
        <pc:spChg chg="mod">
          <ac:chgData name="Vickers, Libby" userId="e250baef-1418-4325-b620-0f9540a0387b" providerId="ADAL" clId="{0E73EC16-7C2F-468E-8339-3379F614CA86}" dt="2026-03-09T22:34:09.836" v="852" actId="1076"/>
          <ac:spMkLst>
            <pc:docMk/>
            <pc:sldMk cId="2105316443" sldId="1908"/>
            <ac:spMk id="13" creationId="{83D9720E-75BC-AAF3-AD8D-8A4A9B7D1B92}"/>
          </ac:spMkLst>
        </pc:spChg>
        <pc:spChg chg="mod">
          <ac:chgData name="Vickers, Libby" userId="e250baef-1418-4325-b620-0f9540a0387b" providerId="ADAL" clId="{0E73EC16-7C2F-468E-8339-3379F614CA86}" dt="2026-03-09T22:34:19.621" v="853" actId="1076"/>
          <ac:spMkLst>
            <pc:docMk/>
            <pc:sldMk cId="2105316443" sldId="1908"/>
            <ac:spMk id="22" creationId="{E0C066E1-761C-9E52-E238-097B05612EFC}"/>
          </ac:spMkLst>
        </pc:spChg>
        <pc:picChg chg="add mod ord">
          <ac:chgData name="Vickers, Libby" userId="e250baef-1418-4325-b620-0f9540a0387b" providerId="ADAL" clId="{0E73EC16-7C2F-468E-8339-3379F614CA86}" dt="2026-03-09T22:34:05.358" v="851" actId="14100"/>
          <ac:picMkLst>
            <pc:docMk/>
            <pc:sldMk cId="2105316443" sldId="1908"/>
            <ac:picMk id="3" creationId="{22BAA3C8-3772-6830-E8D3-09B2D417394B}"/>
          </ac:picMkLst>
        </pc:picChg>
      </pc:sldChg>
      <pc:sldChg chg="addSp delSp modSp mod modAnim">
        <pc:chgData name="Vickers, Libby" userId="e250baef-1418-4325-b620-0f9540a0387b" providerId="ADAL" clId="{0E73EC16-7C2F-468E-8339-3379F614CA86}" dt="2026-03-10T03:21:09.206" v="1689" actId="1076"/>
        <pc:sldMkLst>
          <pc:docMk/>
          <pc:sldMk cId="3367136205" sldId="1909"/>
        </pc:sldMkLst>
        <pc:spChg chg="add mod ord">
          <ac:chgData name="Vickers, Libby" userId="e250baef-1418-4325-b620-0f9540a0387b" providerId="ADAL" clId="{0E73EC16-7C2F-468E-8339-3379F614CA86}" dt="2026-03-10T03:20:38.326" v="1686" actId="171"/>
          <ac:spMkLst>
            <pc:docMk/>
            <pc:sldMk cId="3367136205" sldId="1909"/>
            <ac:spMk id="4" creationId="{5EC6EF85-C4AE-71E8-0587-967C1FFD8064}"/>
          </ac:spMkLst>
        </pc:spChg>
        <pc:spChg chg="mod">
          <ac:chgData name="Vickers, Libby" userId="e250baef-1418-4325-b620-0f9540a0387b" providerId="ADAL" clId="{0E73EC16-7C2F-468E-8339-3379F614CA86}" dt="2026-03-10T03:21:09.206" v="1689" actId="1076"/>
          <ac:spMkLst>
            <pc:docMk/>
            <pc:sldMk cId="3367136205" sldId="1909"/>
            <ac:spMk id="20" creationId="{EE8147AB-AA81-A07E-40A2-3F3A344A3AF9}"/>
          </ac:spMkLst>
        </pc:spChg>
        <pc:grpChg chg="mod">
          <ac:chgData name="Vickers, Libby" userId="e250baef-1418-4325-b620-0f9540a0387b" providerId="ADAL" clId="{0E73EC16-7C2F-468E-8339-3379F614CA86}" dt="2026-03-10T03:20:46.960" v="1687" actId="1076"/>
          <ac:grpSpMkLst>
            <pc:docMk/>
            <pc:sldMk cId="3367136205" sldId="1909"/>
            <ac:grpSpMk id="9" creationId="{02FCFB63-BEF6-DDB9-F0F1-7565958DD8B9}"/>
          </ac:grpSpMkLst>
        </pc:grpChg>
        <pc:picChg chg="add mod ord">
          <ac:chgData name="Vickers, Libby" userId="e250baef-1418-4325-b620-0f9540a0387b" providerId="ADAL" clId="{0E73EC16-7C2F-468E-8339-3379F614CA86}" dt="2026-03-10T03:20:16.240" v="1678" actId="1076"/>
          <ac:picMkLst>
            <pc:docMk/>
            <pc:sldMk cId="3367136205" sldId="1909"/>
            <ac:picMk id="3" creationId="{F6942B96-E54B-BC71-CEAE-DF845B7C6DF4}"/>
          </ac:picMkLst>
        </pc:picChg>
        <pc:picChg chg="mod">
          <ac:chgData name="Vickers, Libby" userId="e250baef-1418-4325-b620-0f9540a0387b" providerId="ADAL" clId="{0E73EC16-7C2F-468E-8339-3379F614CA86}" dt="2026-03-10T03:20:54.176" v="1688" actId="1076"/>
          <ac:picMkLst>
            <pc:docMk/>
            <pc:sldMk cId="3367136205" sldId="1909"/>
            <ac:picMk id="17" creationId="{BE555F5C-9815-4164-8E14-ED5AA2295E95}"/>
          </ac:picMkLst>
        </pc:picChg>
      </pc:sldChg>
      <pc:sldChg chg="addSp delSp modSp mod">
        <pc:chgData name="Vickers, Libby" userId="e250baef-1418-4325-b620-0f9540a0387b" providerId="ADAL" clId="{0E73EC16-7C2F-468E-8339-3379F614CA86}" dt="2026-03-09T22:36:12.352" v="881" actId="1036"/>
        <pc:sldMkLst>
          <pc:docMk/>
          <pc:sldMk cId="116410314" sldId="1910"/>
        </pc:sldMkLst>
        <pc:spChg chg="mod">
          <ac:chgData name="Vickers, Libby" userId="e250baef-1418-4325-b620-0f9540a0387b" providerId="ADAL" clId="{0E73EC16-7C2F-468E-8339-3379F614CA86}" dt="2026-03-09T22:36:12.352" v="881" actId="1036"/>
          <ac:spMkLst>
            <pc:docMk/>
            <pc:sldMk cId="116410314" sldId="1910"/>
            <ac:spMk id="11" creationId="{056DEA2D-D602-DE78-1B60-CD1ECA93B364}"/>
          </ac:spMkLst>
        </pc:spChg>
        <pc:picChg chg="add mod ord">
          <ac:chgData name="Vickers, Libby" userId="e250baef-1418-4325-b620-0f9540a0387b" providerId="ADAL" clId="{0E73EC16-7C2F-468E-8339-3379F614CA86}" dt="2026-03-09T19:35:57.030" v="351" actId="167"/>
          <ac:picMkLst>
            <pc:docMk/>
            <pc:sldMk cId="116410314" sldId="1910"/>
            <ac:picMk id="2" creationId="{5B126360-A153-4A39-37BF-DF6798BC587A}"/>
          </ac:picMkLst>
        </pc:picChg>
      </pc:sldChg>
      <pc:sldChg chg="addSp delSp modSp mod">
        <pc:chgData name="Vickers, Libby" userId="e250baef-1418-4325-b620-0f9540a0387b" providerId="ADAL" clId="{0E73EC16-7C2F-468E-8339-3379F614CA86}" dt="2026-03-09T22:38:03.268" v="897" actId="1076"/>
        <pc:sldMkLst>
          <pc:docMk/>
          <pc:sldMk cId="977323245" sldId="1911"/>
        </pc:sldMkLst>
        <pc:spChg chg="mod">
          <ac:chgData name="Vickers, Libby" userId="e250baef-1418-4325-b620-0f9540a0387b" providerId="ADAL" clId="{0E73EC16-7C2F-468E-8339-3379F614CA86}" dt="2026-03-09T22:37:59.684" v="896" actId="14100"/>
          <ac:spMkLst>
            <pc:docMk/>
            <pc:sldMk cId="977323245" sldId="1911"/>
            <ac:spMk id="4" creationId="{0F67FABD-F841-24AD-7133-FC3C0CAF3BA3}"/>
          </ac:spMkLst>
        </pc:spChg>
        <pc:spChg chg="mod">
          <ac:chgData name="Vickers, Libby" userId="e250baef-1418-4325-b620-0f9540a0387b" providerId="ADAL" clId="{0E73EC16-7C2F-468E-8339-3379F614CA86}" dt="2026-03-09T22:38:03.268" v="897" actId="1076"/>
          <ac:spMkLst>
            <pc:docMk/>
            <pc:sldMk cId="977323245" sldId="1911"/>
            <ac:spMk id="22" creationId="{86927B07-75CC-3669-823C-A75C3ABCE921}"/>
          </ac:spMkLst>
        </pc:spChg>
        <pc:picChg chg="add mod ord">
          <ac:chgData name="Vickers, Libby" userId="e250baef-1418-4325-b620-0f9540a0387b" providerId="ADAL" clId="{0E73EC16-7C2F-468E-8339-3379F614CA86}" dt="2026-03-09T22:37:50.358" v="894" actId="1076"/>
          <ac:picMkLst>
            <pc:docMk/>
            <pc:sldMk cId="977323245" sldId="1911"/>
            <ac:picMk id="5" creationId="{C219A48E-134E-FE00-4654-D2666B249E7D}"/>
          </ac:picMkLst>
        </pc:picChg>
      </pc:sldChg>
      <pc:sldChg chg="addSp delSp modSp mod">
        <pc:chgData name="Vickers, Libby" userId="e250baef-1418-4325-b620-0f9540a0387b" providerId="ADAL" clId="{0E73EC16-7C2F-468E-8339-3379F614CA86}" dt="2026-03-09T22:39:32.059" v="910" actId="1076"/>
        <pc:sldMkLst>
          <pc:docMk/>
          <pc:sldMk cId="1974556927" sldId="1912"/>
        </pc:sldMkLst>
        <pc:spChg chg="mod">
          <ac:chgData name="Vickers, Libby" userId="e250baef-1418-4325-b620-0f9540a0387b" providerId="ADAL" clId="{0E73EC16-7C2F-468E-8339-3379F614CA86}" dt="2026-03-09T22:39:05.538" v="906" actId="1076"/>
          <ac:spMkLst>
            <pc:docMk/>
            <pc:sldMk cId="1974556927" sldId="1912"/>
            <ac:spMk id="13" creationId="{BCA2EE00-5C96-4829-6628-2BDD20AE7346}"/>
          </ac:spMkLst>
        </pc:spChg>
        <pc:picChg chg="add mod ord">
          <ac:chgData name="Vickers, Libby" userId="e250baef-1418-4325-b620-0f9540a0387b" providerId="ADAL" clId="{0E73EC16-7C2F-468E-8339-3379F614CA86}" dt="2026-03-09T22:38:59.523" v="905" actId="14100"/>
          <ac:picMkLst>
            <pc:docMk/>
            <pc:sldMk cId="1974556927" sldId="1912"/>
            <ac:picMk id="4" creationId="{445B53E5-BCB4-B43A-A0E7-FF94B791E69C}"/>
          </ac:picMkLst>
        </pc:picChg>
        <pc:picChg chg="mod">
          <ac:chgData name="Vickers, Libby" userId="e250baef-1418-4325-b620-0f9540a0387b" providerId="ADAL" clId="{0E73EC16-7C2F-468E-8339-3379F614CA86}" dt="2026-03-09T22:39:30.297" v="909" actId="1076"/>
          <ac:picMkLst>
            <pc:docMk/>
            <pc:sldMk cId="1974556927" sldId="1912"/>
            <ac:picMk id="10" creationId="{B4CD87B7-FB14-BB30-423F-39490791E3BF}"/>
          </ac:picMkLst>
        </pc:picChg>
        <pc:picChg chg="mod">
          <ac:chgData name="Vickers, Libby" userId="e250baef-1418-4325-b620-0f9540a0387b" providerId="ADAL" clId="{0E73EC16-7C2F-468E-8339-3379F614CA86}" dt="2026-03-09T22:39:32.059" v="910" actId="1076"/>
          <ac:picMkLst>
            <pc:docMk/>
            <pc:sldMk cId="1974556927" sldId="1912"/>
            <ac:picMk id="12" creationId="{70B7ADCE-330A-9AE2-9060-3BDC0FD305FF}"/>
          </ac:picMkLst>
        </pc:picChg>
      </pc:sldChg>
      <pc:sldChg chg="addSp delSp modSp mod modAnim modNotesTx">
        <pc:chgData name="Vickers, Libby" userId="e250baef-1418-4325-b620-0f9540a0387b" providerId="ADAL" clId="{0E73EC16-7C2F-468E-8339-3379F614CA86}" dt="2026-03-10T02:00:16.624" v="1182" actId="6549"/>
        <pc:sldMkLst>
          <pc:docMk/>
          <pc:sldMk cId="2161610920" sldId="1913"/>
        </pc:sldMkLst>
        <pc:spChg chg="mod">
          <ac:chgData name="Vickers, Libby" userId="e250baef-1418-4325-b620-0f9540a0387b" providerId="ADAL" clId="{0E73EC16-7C2F-468E-8339-3379F614CA86}" dt="2026-03-10T01:58:18.956" v="1098" actId="1076"/>
          <ac:spMkLst>
            <pc:docMk/>
            <pc:sldMk cId="2161610920" sldId="1913"/>
            <ac:spMk id="6" creationId="{3182BA84-D16A-2863-72C8-8204621AC9EA}"/>
          </ac:spMkLst>
        </pc:spChg>
        <pc:spChg chg="add mod">
          <ac:chgData name="Vickers, Libby" userId="e250baef-1418-4325-b620-0f9540a0387b" providerId="ADAL" clId="{0E73EC16-7C2F-468E-8339-3379F614CA86}" dt="2026-03-10T01:57:25.277" v="1093" actId="1076"/>
          <ac:spMkLst>
            <pc:docMk/>
            <pc:sldMk cId="2161610920" sldId="1913"/>
            <ac:spMk id="8" creationId="{79D002A1-445A-F4D8-E62A-46426486F7D7}"/>
          </ac:spMkLst>
        </pc:spChg>
        <pc:spChg chg="add mod">
          <ac:chgData name="Vickers, Libby" userId="e250baef-1418-4325-b620-0f9540a0387b" providerId="ADAL" clId="{0E73EC16-7C2F-468E-8339-3379F614CA86}" dt="2026-03-10T01:58:22.239" v="1099" actId="14100"/>
          <ac:spMkLst>
            <pc:docMk/>
            <pc:sldMk cId="2161610920" sldId="1913"/>
            <ac:spMk id="10" creationId="{9F3441A1-28D9-1505-1C0B-4B186946610C}"/>
          </ac:spMkLst>
        </pc:spChg>
        <pc:picChg chg="add mod ord">
          <ac:chgData name="Vickers, Libby" userId="e250baef-1418-4325-b620-0f9540a0387b" providerId="ADAL" clId="{0E73EC16-7C2F-468E-8339-3379F614CA86}" dt="2026-03-09T19:36:18.960" v="356" actId="167"/>
          <ac:picMkLst>
            <pc:docMk/>
            <pc:sldMk cId="2161610920" sldId="1913"/>
            <ac:picMk id="2" creationId="{B62F08B7-4C68-D62D-8C74-EBC1FE873031}"/>
          </ac:picMkLst>
        </pc:picChg>
      </pc:sldChg>
      <pc:sldChg chg="addSp delSp modSp mod ord delAnim modNotesTx">
        <pc:chgData name="Vickers, Libby" userId="e250baef-1418-4325-b620-0f9540a0387b" providerId="ADAL" clId="{0E73EC16-7C2F-468E-8339-3379F614CA86}" dt="2026-03-10T01:59:28.258" v="1108"/>
        <pc:sldMkLst>
          <pc:docMk/>
          <pc:sldMk cId="1068234781" sldId="1923"/>
        </pc:sldMkLst>
        <pc:picChg chg="add mod ord">
          <ac:chgData name="Vickers, Libby" userId="e250baef-1418-4325-b620-0f9540a0387b" providerId="ADAL" clId="{0E73EC16-7C2F-468E-8339-3379F614CA86}" dt="2026-03-09T19:36:40.460" v="361" actId="167"/>
          <ac:picMkLst>
            <pc:docMk/>
            <pc:sldMk cId="1068234781" sldId="1923"/>
            <ac:picMk id="2" creationId="{D9465594-EFC5-063B-4250-D58E550A40E1}"/>
          </ac:picMkLst>
        </pc:picChg>
      </pc:sldChg>
      <pc:sldChg chg="addSp delSp modSp del mod">
        <pc:chgData name="Vickers, Libby" userId="e250baef-1418-4325-b620-0f9540a0387b" providerId="ADAL" clId="{0E73EC16-7C2F-468E-8339-3379F614CA86}" dt="2026-03-19T16:46:43.340" v="2346" actId="2696"/>
        <pc:sldMkLst>
          <pc:docMk/>
          <pc:sldMk cId="3692020457" sldId="1930"/>
        </pc:sldMkLst>
      </pc:sldChg>
      <pc:sldChg chg="addSp delSp modSp del mod">
        <pc:chgData name="Vickers, Libby" userId="e250baef-1418-4325-b620-0f9540a0387b" providerId="ADAL" clId="{0E73EC16-7C2F-468E-8339-3379F614CA86}" dt="2026-03-19T16:46:49.315" v="2347" actId="2696"/>
        <pc:sldMkLst>
          <pc:docMk/>
          <pc:sldMk cId="3530924089" sldId="1931"/>
        </pc:sldMkLst>
      </pc:sldChg>
      <pc:sldChg chg="addSp delSp modSp mod modNotesTx">
        <pc:chgData name="Vickers, Libby" userId="e250baef-1418-4325-b620-0f9540a0387b" providerId="ADAL" clId="{0E73EC16-7C2F-468E-8339-3379F614CA86}" dt="2026-03-19T16:52:20.491" v="2418" actId="20577"/>
        <pc:sldMkLst>
          <pc:docMk/>
          <pc:sldMk cId="3473739152" sldId="1933"/>
        </pc:sldMkLst>
        <pc:picChg chg="add mod ord">
          <ac:chgData name="Vickers, Libby" userId="e250baef-1418-4325-b620-0f9540a0387b" providerId="ADAL" clId="{0E73EC16-7C2F-468E-8339-3379F614CA86}" dt="2026-03-09T19:38:30.429" v="389" actId="167"/>
          <ac:picMkLst>
            <pc:docMk/>
            <pc:sldMk cId="3473739152" sldId="1933"/>
            <ac:picMk id="2" creationId="{493CD4F9-29A8-5811-FE4F-952580F50816}"/>
          </ac:picMkLst>
        </pc:picChg>
      </pc:sldChg>
      <pc:sldChg chg="addSp delSp modSp mod modNotesTx">
        <pc:chgData name="Vickers, Libby" userId="e250baef-1418-4325-b620-0f9540a0387b" providerId="ADAL" clId="{0E73EC16-7C2F-468E-8339-3379F614CA86}" dt="2026-03-19T16:52:43.755" v="2436" actId="20577"/>
        <pc:sldMkLst>
          <pc:docMk/>
          <pc:sldMk cId="775635316" sldId="1934"/>
        </pc:sldMkLst>
        <pc:picChg chg="add mod">
          <ac:chgData name="Vickers, Libby" userId="e250baef-1418-4325-b620-0f9540a0387b" providerId="ADAL" clId="{0E73EC16-7C2F-468E-8339-3379F614CA86}" dt="2026-03-10T02:28:10.229" v="1327" actId="1076"/>
          <ac:picMkLst>
            <pc:docMk/>
            <pc:sldMk cId="775635316" sldId="1934"/>
            <ac:picMk id="3" creationId="{6BAA81D9-0FA5-1089-B8D6-2E81E213DFC7}"/>
          </ac:picMkLst>
        </pc:picChg>
      </pc:sldChg>
      <pc:sldChg chg="addSp delSp modSp add mod addAnim delAnim modAnim">
        <pc:chgData name="Vickers, Libby" userId="e250baef-1418-4325-b620-0f9540a0387b" providerId="ADAL" clId="{0E73EC16-7C2F-468E-8339-3379F614CA86}" dt="2026-03-10T02:59:22.771" v="1413"/>
        <pc:sldMkLst>
          <pc:docMk/>
          <pc:sldMk cId="2870182382" sldId="1941"/>
        </pc:sldMkLst>
        <pc:spChg chg="mod">
          <ac:chgData name="Vickers, Libby" userId="e250baef-1418-4325-b620-0f9540a0387b" providerId="ADAL" clId="{0E73EC16-7C2F-468E-8339-3379F614CA86}" dt="2026-03-10T02:58:46.867" v="1412" actId="20577"/>
          <ac:spMkLst>
            <pc:docMk/>
            <pc:sldMk cId="2870182382" sldId="1941"/>
            <ac:spMk id="6" creationId="{3CE8A19B-4A3A-990F-7266-222EF1982F7B}"/>
          </ac:spMkLst>
        </pc:spChg>
        <pc:spChg chg="mod">
          <ac:chgData name="Vickers, Libby" userId="e250baef-1418-4325-b620-0f9540a0387b" providerId="ADAL" clId="{0E73EC16-7C2F-468E-8339-3379F614CA86}" dt="2026-03-09T18:37:10.732" v="8" actId="1076"/>
          <ac:spMkLst>
            <pc:docMk/>
            <pc:sldMk cId="2870182382" sldId="1941"/>
            <ac:spMk id="8" creationId="{D5EC6C30-A355-72B0-3554-42A9A55796F6}"/>
          </ac:spMkLst>
        </pc:spChg>
        <pc:spChg chg="add mod">
          <ac:chgData name="Vickers, Libby" userId="e250baef-1418-4325-b620-0f9540a0387b" providerId="ADAL" clId="{0E73EC16-7C2F-468E-8339-3379F614CA86}" dt="2026-03-09T18:38:57.895" v="75" actId="1035"/>
          <ac:spMkLst>
            <pc:docMk/>
            <pc:sldMk cId="2870182382" sldId="1941"/>
            <ac:spMk id="11" creationId="{9150A757-4531-94A8-EB76-C47ECC4941AB}"/>
          </ac:spMkLst>
        </pc:spChg>
        <pc:picChg chg="add del">
          <ac:chgData name="Vickers, Libby" userId="e250baef-1418-4325-b620-0f9540a0387b" providerId="ADAL" clId="{0E73EC16-7C2F-468E-8339-3379F614CA86}" dt="2026-03-09T18:36:54.662" v="5" actId="478"/>
          <ac:picMkLst>
            <pc:docMk/>
            <pc:sldMk cId="2870182382" sldId="1941"/>
            <ac:picMk id="3" creationId="{61B2BF1E-F584-E955-7CFE-F2646C6C91D9}"/>
          </ac:picMkLst>
        </pc:picChg>
        <pc:picChg chg="add mod">
          <ac:chgData name="Vickers, Libby" userId="e250baef-1418-4325-b620-0f9540a0387b" providerId="ADAL" clId="{0E73EC16-7C2F-468E-8339-3379F614CA86}" dt="2026-03-10T02:57:36.243" v="1377" actId="1076"/>
          <ac:picMkLst>
            <pc:docMk/>
            <pc:sldMk cId="2870182382" sldId="1941"/>
            <ac:picMk id="9" creationId="{99D12C0A-C083-0450-8494-BE75387329B7}"/>
          </ac:picMkLst>
        </pc:picChg>
      </pc:sldChg>
      <pc:sldChg chg="addSp delSp modSp add mod modAnim">
        <pc:chgData name="Vickers, Libby" userId="e250baef-1418-4325-b620-0f9540a0387b" providerId="ADAL" clId="{0E73EC16-7C2F-468E-8339-3379F614CA86}" dt="2026-03-17T15:14:46.313" v="1760" actId="207"/>
        <pc:sldMkLst>
          <pc:docMk/>
          <pc:sldMk cId="851628829" sldId="1975"/>
        </pc:sldMkLst>
        <pc:spChg chg="mod">
          <ac:chgData name="Vickers, Libby" userId="e250baef-1418-4325-b620-0f9540a0387b" providerId="ADAL" clId="{0E73EC16-7C2F-468E-8339-3379F614CA86}" dt="2026-03-17T15:12:21.660" v="1747" actId="20577"/>
          <ac:spMkLst>
            <pc:docMk/>
            <pc:sldMk cId="851628829" sldId="1975"/>
            <ac:spMk id="2" creationId="{52270233-FB57-DD1D-AB9C-066E0154ECC4}"/>
          </ac:spMkLst>
        </pc:spChg>
        <pc:spChg chg="mod">
          <ac:chgData name="Vickers, Libby" userId="e250baef-1418-4325-b620-0f9540a0387b" providerId="ADAL" clId="{0E73EC16-7C2F-468E-8339-3379F614CA86}" dt="2026-03-17T15:13:20.248" v="1752" actId="14100"/>
          <ac:spMkLst>
            <pc:docMk/>
            <pc:sldMk cId="851628829" sldId="1975"/>
            <ac:spMk id="4" creationId="{1CF06A2D-0BC4-2537-A011-BDE8306A0740}"/>
          </ac:spMkLst>
        </pc:spChg>
        <pc:spChg chg="add mod">
          <ac:chgData name="Vickers, Libby" userId="e250baef-1418-4325-b620-0f9540a0387b" providerId="ADAL" clId="{0E73EC16-7C2F-468E-8339-3379F614CA86}" dt="2026-03-17T15:14:23.188" v="1758" actId="1076"/>
          <ac:spMkLst>
            <pc:docMk/>
            <pc:sldMk cId="851628829" sldId="1975"/>
            <ac:spMk id="6" creationId="{DA2A9566-BA36-63F9-735A-F3B35CA6B525}"/>
          </ac:spMkLst>
        </pc:spChg>
        <pc:spChg chg="add mod">
          <ac:chgData name="Vickers, Libby" userId="e250baef-1418-4325-b620-0f9540a0387b" providerId="ADAL" clId="{0E73EC16-7C2F-468E-8339-3379F614CA86}" dt="2026-03-17T15:14:23.188" v="1758" actId="1076"/>
          <ac:spMkLst>
            <pc:docMk/>
            <pc:sldMk cId="851628829" sldId="1975"/>
            <ac:spMk id="9" creationId="{15CF877D-BC47-4ED9-BEFA-67156FB968DA}"/>
          </ac:spMkLst>
        </pc:spChg>
        <pc:spChg chg="add mod">
          <ac:chgData name="Vickers, Libby" userId="e250baef-1418-4325-b620-0f9540a0387b" providerId="ADAL" clId="{0E73EC16-7C2F-468E-8339-3379F614CA86}" dt="2026-03-17T15:14:23.188" v="1758" actId="1076"/>
          <ac:spMkLst>
            <pc:docMk/>
            <pc:sldMk cId="851628829" sldId="1975"/>
            <ac:spMk id="10" creationId="{FAA6D9B5-7B15-3ED7-D85E-0040267C457A}"/>
          </ac:spMkLst>
        </pc:spChg>
        <pc:spChg chg="add mod">
          <ac:chgData name="Vickers, Libby" userId="e250baef-1418-4325-b620-0f9540a0387b" providerId="ADAL" clId="{0E73EC16-7C2F-468E-8339-3379F614CA86}" dt="2026-03-17T15:14:23.188" v="1758" actId="1076"/>
          <ac:spMkLst>
            <pc:docMk/>
            <pc:sldMk cId="851628829" sldId="1975"/>
            <ac:spMk id="11" creationId="{AD5B5822-C8D4-0495-E839-A53169E77DC2}"/>
          </ac:spMkLst>
        </pc:spChg>
        <pc:spChg chg="add mod">
          <ac:chgData name="Vickers, Libby" userId="e250baef-1418-4325-b620-0f9540a0387b" providerId="ADAL" clId="{0E73EC16-7C2F-468E-8339-3379F614CA86}" dt="2026-03-17T15:14:23.188" v="1758" actId="1076"/>
          <ac:spMkLst>
            <pc:docMk/>
            <pc:sldMk cId="851628829" sldId="1975"/>
            <ac:spMk id="12" creationId="{026CA772-EAB6-DA78-F902-8E8F76138B1C}"/>
          </ac:spMkLst>
        </pc:spChg>
        <pc:spChg chg="add mod">
          <ac:chgData name="Vickers, Libby" userId="e250baef-1418-4325-b620-0f9540a0387b" providerId="ADAL" clId="{0E73EC16-7C2F-468E-8339-3379F614CA86}" dt="2026-03-17T15:14:23.188" v="1758" actId="1076"/>
          <ac:spMkLst>
            <pc:docMk/>
            <pc:sldMk cId="851628829" sldId="1975"/>
            <ac:spMk id="13" creationId="{EE2DE9AC-8C25-0687-5159-5F1AD2E5F491}"/>
          </ac:spMkLst>
        </pc:spChg>
        <pc:spChg chg="add mod">
          <ac:chgData name="Vickers, Libby" userId="e250baef-1418-4325-b620-0f9540a0387b" providerId="ADAL" clId="{0E73EC16-7C2F-468E-8339-3379F614CA86}" dt="2026-03-17T15:14:23.188" v="1758" actId="1076"/>
          <ac:spMkLst>
            <pc:docMk/>
            <pc:sldMk cId="851628829" sldId="1975"/>
            <ac:spMk id="14" creationId="{528B0F18-9590-07C1-FFD6-371A6A48FCCF}"/>
          </ac:spMkLst>
        </pc:spChg>
        <pc:spChg chg="add mod">
          <ac:chgData name="Vickers, Libby" userId="e250baef-1418-4325-b620-0f9540a0387b" providerId="ADAL" clId="{0E73EC16-7C2F-468E-8339-3379F614CA86}" dt="2026-03-17T15:14:23.188" v="1758" actId="1076"/>
          <ac:spMkLst>
            <pc:docMk/>
            <pc:sldMk cId="851628829" sldId="1975"/>
            <ac:spMk id="15" creationId="{84FC2346-778D-6838-E300-F033CC8B2910}"/>
          </ac:spMkLst>
        </pc:spChg>
        <pc:spChg chg="add mod">
          <ac:chgData name="Vickers, Libby" userId="e250baef-1418-4325-b620-0f9540a0387b" providerId="ADAL" clId="{0E73EC16-7C2F-468E-8339-3379F614CA86}" dt="2026-03-17T15:14:33.358" v="1759" actId="207"/>
          <ac:spMkLst>
            <pc:docMk/>
            <pc:sldMk cId="851628829" sldId="1975"/>
            <ac:spMk id="16" creationId="{BB25DEFB-95C9-F285-5F16-6902C99C2389}"/>
          </ac:spMkLst>
        </pc:spChg>
        <pc:spChg chg="add mod">
          <ac:chgData name="Vickers, Libby" userId="e250baef-1418-4325-b620-0f9540a0387b" providerId="ADAL" clId="{0E73EC16-7C2F-468E-8339-3379F614CA86}" dt="2026-03-17T15:14:46.313" v="1760" actId="207"/>
          <ac:spMkLst>
            <pc:docMk/>
            <pc:sldMk cId="851628829" sldId="1975"/>
            <ac:spMk id="17" creationId="{EE48BA81-3A10-F03C-090C-1C244839D021}"/>
          </ac:spMkLst>
        </pc:spChg>
      </pc:sldChg>
      <pc:sldChg chg="addSp delSp modSp mod delAnim modAnim modNotesTx">
        <pc:chgData name="Vickers, Libby" userId="e250baef-1418-4325-b620-0f9540a0387b" providerId="ADAL" clId="{0E73EC16-7C2F-468E-8339-3379F614CA86}" dt="2026-03-19T15:12:50.731" v="1875" actId="20577"/>
        <pc:sldMkLst>
          <pc:docMk/>
          <pc:sldMk cId="2521414629" sldId="1983"/>
        </pc:sldMkLst>
        <pc:picChg chg="add mod ord">
          <ac:chgData name="Vickers, Libby" userId="e250baef-1418-4325-b620-0f9540a0387b" providerId="ADAL" clId="{0E73EC16-7C2F-468E-8339-3379F614CA86}" dt="2026-03-09T19:24:24.975" v="273" actId="14100"/>
          <ac:picMkLst>
            <pc:docMk/>
            <pc:sldMk cId="2521414629" sldId="1983"/>
            <ac:picMk id="3" creationId="{D24DA637-A1A6-7CF3-C580-A5A61C69B3BC}"/>
          </ac:picMkLst>
        </pc:picChg>
        <pc:picChg chg="add mod ord">
          <ac:chgData name="Vickers, Libby" userId="e250baef-1418-4325-b620-0f9540a0387b" providerId="ADAL" clId="{0E73EC16-7C2F-468E-8339-3379F614CA86}" dt="2026-03-09T19:27:01.123" v="292" actId="14861"/>
          <ac:picMkLst>
            <pc:docMk/>
            <pc:sldMk cId="2521414629" sldId="1983"/>
            <ac:picMk id="7" creationId="{D91CA8EB-6C91-7669-5CEB-DE7E2FEFCA08}"/>
          </ac:picMkLst>
        </pc:picChg>
        <pc:picChg chg="mod ord">
          <ac:chgData name="Vickers, Libby" userId="e250baef-1418-4325-b620-0f9540a0387b" providerId="ADAL" clId="{0E73EC16-7C2F-468E-8339-3379F614CA86}" dt="2026-03-09T19:27:18.392" v="296" actId="1076"/>
          <ac:picMkLst>
            <pc:docMk/>
            <pc:sldMk cId="2521414629" sldId="1983"/>
            <ac:picMk id="8" creationId="{B967F266-DEAC-00DF-8DAE-BA3B923319C1}"/>
          </ac:picMkLst>
        </pc:picChg>
      </pc:sldChg>
      <pc:sldChg chg="addSp modSp mod">
        <pc:chgData name="Vickers, Libby" userId="e250baef-1418-4325-b620-0f9540a0387b" providerId="ADAL" clId="{0E73EC16-7C2F-468E-8339-3379F614CA86}" dt="2026-03-09T19:28:01.160" v="300" actId="1076"/>
        <pc:sldMkLst>
          <pc:docMk/>
          <pc:sldMk cId="3095279782" sldId="1984"/>
        </pc:sldMkLst>
        <pc:picChg chg="add mod">
          <ac:chgData name="Vickers, Libby" userId="e250baef-1418-4325-b620-0f9540a0387b" providerId="ADAL" clId="{0E73EC16-7C2F-468E-8339-3379F614CA86}" dt="2026-03-09T19:28:01.160" v="300" actId="1076"/>
          <ac:picMkLst>
            <pc:docMk/>
            <pc:sldMk cId="3095279782" sldId="1984"/>
            <ac:picMk id="3" creationId="{9F1FA5CC-DB72-0AE0-1F6C-FA4A6896F4B5}"/>
          </ac:picMkLst>
        </pc:picChg>
      </pc:sldChg>
      <pc:sldChg chg="delSp modSp add mod">
        <pc:chgData name="Vickers, Libby" userId="e250baef-1418-4325-b620-0f9540a0387b" providerId="ADAL" clId="{0E73EC16-7C2F-468E-8339-3379F614CA86}" dt="2026-03-19T14:31:50.926" v="1761" actId="339"/>
        <pc:sldMkLst>
          <pc:docMk/>
          <pc:sldMk cId="2616521490" sldId="1989"/>
        </pc:sldMkLst>
        <pc:picChg chg="mod">
          <ac:chgData name="Vickers, Libby" userId="e250baef-1418-4325-b620-0f9540a0387b" providerId="ADAL" clId="{0E73EC16-7C2F-468E-8339-3379F614CA86}" dt="2026-03-10T02:55:42.708" v="1374" actId="1076"/>
          <ac:picMkLst>
            <pc:docMk/>
            <pc:sldMk cId="2616521490" sldId="1989"/>
            <ac:picMk id="4" creationId="{A2C8AD28-CC3C-D212-AACF-B56EE0FE992C}"/>
          </ac:picMkLst>
        </pc:picChg>
        <pc:picChg chg="mod">
          <ac:chgData name="Vickers, Libby" userId="e250baef-1418-4325-b620-0f9540a0387b" providerId="ADAL" clId="{0E73EC16-7C2F-468E-8339-3379F614CA86}" dt="2026-03-19T14:31:50.926" v="1761" actId="339"/>
          <ac:picMkLst>
            <pc:docMk/>
            <pc:sldMk cId="2616521490" sldId="1989"/>
            <ac:picMk id="10" creationId="{A69B2052-7E21-C3AF-2697-A2905976C8FE}"/>
          </ac:picMkLst>
        </pc:picChg>
      </pc:sldChg>
      <pc:sldChg chg="add modNotesTx">
        <pc:chgData name="Vickers, Libby" userId="e250baef-1418-4325-b620-0f9540a0387b" providerId="ADAL" clId="{0E73EC16-7C2F-468E-8339-3379F614CA86}" dt="2026-03-19T15:09:47.673" v="1839" actId="6549"/>
        <pc:sldMkLst>
          <pc:docMk/>
          <pc:sldMk cId="1978004788" sldId="1990"/>
        </pc:sldMkLst>
      </pc:sldChg>
      <pc:sldChg chg="add">
        <pc:chgData name="Vickers, Libby" userId="e250baef-1418-4325-b620-0f9540a0387b" providerId="ADAL" clId="{0E73EC16-7C2F-468E-8339-3379F614CA86}" dt="2026-03-10T03:30:10.480" v="1726"/>
        <pc:sldMkLst>
          <pc:docMk/>
          <pc:sldMk cId="603871510" sldId="1991"/>
        </pc:sldMkLst>
      </pc:sldChg>
    </pc:docChg>
  </pc:docChgLst>
</pc:chgInfo>
</file>

<file path=ppt/comments/modernComment_774_7D7C945B.xml><?xml version="1.0" encoding="utf-8"?>
<p188:cmLst xmlns:a="http://schemas.openxmlformats.org/drawingml/2006/main" xmlns:r="http://schemas.openxmlformats.org/officeDocument/2006/relationships" xmlns:p188="http://schemas.microsoft.com/office/powerpoint/2018/8/main">
  <p188:cm id="{F4B4CA09-657A-4C0D-8643-B6D62EED7D87}" authorId="{1B75F1BC-CF8B-2AED-A8B4-14D940BB7725}" created="2024-04-16T15:44:57.325">
    <ac:deMkLst xmlns:ac="http://schemas.microsoft.com/office/drawing/2013/main/command">
      <pc:docMk xmlns:pc="http://schemas.microsoft.com/office/powerpoint/2013/main/command"/>
      <pc:sldMk xmlns:pc="http://schemas.microsoft.com/office/powerpoint/2013/main/command" cId="2105316443" sldId="1908"/>
      <ac:picMk id="4" creationId="{A934D544-E6F2-31D7-3741-290AA2EFB9EE}"/>
    </ac:deMkLst>
    <p188:txBody>
      <a:bodyPr/>
      <a:lstStyle/>
      <a:p>
        <a:r>
          <a:rPr lang="en-US"/>
          <a:t>Lpy 2027 not on current roster report menu</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MyLegion is a secure website for American Legion and Sons of the American Legion members.  View and manage membership information through MyLegion.org.</a:t>
            </a:r>
          </a:p>
          <a:p>
            <a:endParaRPr lang="en-US"/>
          </a:p>
          <a:p>
            <a:endParaRPr lang="en-US"/>
          </a:p>
        </p:txBody>
      </p:sp>
    </p:spTree>
    <p:extLst>
      <p:ext uri="{BB962C8B-B14F-4D97-AF65-F5344CB8AC3E}">
        <p14:creationId xmlns:p14="http://schemas.microsoft.com/office/powerpoint/2010/main" val="220795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EE99D-B8AD-A071-F23C-B8ED3EE62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90A4C-3C3A-3D00-0A15-2439978C2C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059FB3D-F746-7C05-EF9B-1802F63F89C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Submitted reports will remain in the Open area with a submitted status until the report is closed for the year. </a:t>
            </a:r>
            <a:endParaRPr lang="en-US" dirty="0"/>
          </a:p>
        </p:txBody>
      </p:sp>
      <p:sp>
        <p:nvSpPr>
          <p:cNvPr id="4" name="Slide Number Placeholder 3">
            <a:extLst>
              <a:ext uri="{FF2B5EF4-FFF2-40B4-BE49-F238E27FC236}">
                <a16:creationId xmlns:a16="http://schemas.microsoft.com/office/drawing/2014/main" id="{984F9FBE-906B-F52A-C67B-FA179E70E7CD}"/>
              </a:ext>
            </a:extLst>
          </p:cNvPr>
          <p:cNvSpPr>
            <a:spLocks noGrp="1"/>
          </p:cNvSpPr>
          <p:nvPr>
            <p:ph type="sldNum" sz="quarter" idx="5"/>
          </p:nvPr>
        </p:nvSpPr>
        <p:spPr/>
        <p:txBody>
          <a:bodyPr/>
          <a:lstStyle/>
          <a:p>
            <a:fld id="{A3928372-687C-2D47-B721-3F134B506727}" type="slidenum">
              <a:rPr lang="en-US" smtClean="0"/>
              <a:pPr/>
              <a:t>10</a:t>
            </a:fld>
            <a:endParaRPr lang="en-US"/>
          </a:p>
        </p:txBody>
      </p:sp>
    </p:spTree>
    <p:extLst>
      <p:ext uri="{BB962C8B-B14F-4D97-AF65-F5344CB8AC3E}">
        <p14:creationId xmlns:p14="http://schemas.microsoft.com/office/powerpoint/2010/main" val="123339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70009-1779-C323-BEF2-FF835F8A4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F1B33-9761-5C59-1978-90133502DD3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14D6EE7-50BA-F2C8-CD9D-9C9400D30F90}"/>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Closed reports do not display open reports and are view only.  Use the navigational tools to view next page or full list.  Closed reports in draft mode are unsubmitted and are no longer available to edit and submit.</a:t>
            </a:r>
          </a:p>
        </p:txBody>
      </p:sp>
      <p:sp>
        <p:nvSpPr>
          <p:cNvPr id="4" name="Slide Number Placeholder 3">
            <a:extLst>
              <a:ext uri="{FF2B5EF4-FFF2-40B4-BE49-F238E27FC236}">
                <a16:creationId xmlns:a16="http://schemas.microsoft.com/office/drawing/2014/main" id="{CB058748-733F-75AC-9CD4-D8CDE67DDFA4}"/>
              </a:ext>
            </a:extLst>
          </p:cNvPr>
          <p:cNvSpPr>
            <a:spLocks noGrp="1"/>
          </p:cNvSpPr>
          <p:nvPr>
            <p:ph type="sldNum" sz="quarter" idx="5"/>
          </p:nvPr>
        </p:nvSpPr>
        <p:spPr/>
        <p:txBody>
          <a:bodyPr/>
          <a:lstStyle/>
          <a:p>
            <a:fld id="{A3928372-687C-2D47-B721-3F134B506727}" type="slidenum">
              <a:rPr lang="en-US" smtClean="0"/>
              <a:pPr/>
              <a:t>11</a:t>
            </a:fld>
            <a:endParaRPr lang="en-US"/>
          </a:p>
        </p:txBody>
      </p:sp>
    </p:spTree>
    <p:extLst>
      <p:ext uri="{BB962C8B-B14F-4D97-AF65-F5344CB8AC3E}">
        <p14:creationId xmlns:p14="http://schemas.microsoft.com/office/powerpoint/2010/main" val="3644627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022A5-F9F6-CDFF-C2F4-A530906A3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EB693-F117-5E0B-3B6A-4F08DEAD301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2ECCA7-830E-B118-661A-406DA644CAA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All section includes open and closed reports. You can view and print all reports.  Click view to open and print.</a:t>
            </a:r>
          </a:p>
        </p:txBody>
      </p:sp>
      <p:sp>
        <p:nvSpPr>
          <p:cNvPr id="4" name="Slide Number Placeholder 3">
            <a:extLst>
              <a:ext uri="{FF2B5EF4-FFF2-40B4-BE49-F238E27FC236}">
                <a16:creationId xmlns:a16="http://schemas.microsoft.com/office/drawing/2014/main" id="{D94842ED-2769-DBAC-9E5D-5B5763179ED5}"/>
              </a:ext>
            </a:extLst>
          </p:cNvPr>
          <p:cNvSpPr>
            <a:spLocks noGrp="1"/>
          </p:cNvSpPr>
          <p:nvPr>
            <p:ph type="sldNum" sz="quarter" idx="5"/>
          </p:nvPr>
        </p:nvSpPr>
        <p:spPr/>
        <p:txBody>
          <a:bodyPr/>
          <a:lstStyle/>
          <a:p>
            <a:fld id="{A3928372-687C-2D47-B721-3F134B506727}" type="slidenum">
              <a:rPr lang="en-US" smtClean="0"/>
              <a:pPr/>
              <a:t>12</a:t>
            </a:fld>
            <a:endParaRPr lang="en-US"/>
          </a:p>
        </p:txBody>
      </p:sp>
    </p:spTree>
    <p:extLst>
      <p:ext uri="{BB962C8B-B14F-4D97-AF65-F5344CB8AC3E}">
        <p14:creationId xmlns:p14="http://schemas.microsoft.com/office/powerpoint/2010/main" val="160896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E10BE-7D19-B7FC-857B-C440471B9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74903-4851-6A0C-4734-681AF04B93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76946A-328B-F565-2E57-826111279428}"/>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Select Print Friendly  This allows you to print the report as a PDF document.  </a:t>
            </a:r>
          </a:p>
        </p:txBody>
      </p:sp>
      <p:sp>
        <p:nvSpPr>
          <p:cNvPr id="4" name="Slide Number Placeholder 3">
            <a:extLst>
              <a:ext uri="{FF2B5EF4-FFF2-40B4-BE49-F238E27FC236}">
                <a16:creationId xmlns:a16="http://schemas.microsoft.com/office/drawing/2014/main" id="{1D71BBF4-DB58-6A2C-98B7-31540AE46D56}"/>
              </a:ext>
            </a:extLst>
          </p:cNvPr>
          <p:cNvSpPr>
            <a:spLocks noGrp="1"/>
          </p:cNvSpPr>
          <p:nvPr>
            <p:ph type="sldNum" sz="quarter" idx="5"/>
          </p:nvPr>
        </p:nvSpPr>
        <p:spPr/>
        <p:txBody>
          <a:bodyPr/>
          <a:lstStyle/>
          <a:p>
            <a:fld id="{A3928372-687C-2D47-B721-3F134B506727}" type="slidenum">
              <a:rPr lang="en-US" smtClean="0"/>
              <a:pPr/>
              <a:t>13</a:t>
            </a:fld>
            <a:endParaRPr lang="en-US"/>
          </a:p>
        </p:txBody>
      </p:sp>
    </p:spTree>
    <p:extLst>
      <p:ext uri="{BB962C8B-B14F-4D97-AF65-F5344CB8AC3E}">
        <p14:creationId xmlns:p14="http://schemas.microsoft.com/office/powerpoint/2010/main" val="3513089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22151-C4C6-FFAA-8515-858CA9B7E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C695B-4230-15FD-A89A-1E58F8B0CA9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BEE3220-1CF6-ABFB-529F-44FD633345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print to open as a PDF document.  From the print window you can save the document or print.</a:t>
            </a:r>
          </a:p>
        </p:txBody>
      </p:sp>
      <p:sp>
        <p:nvSpPr>
          <p:cNvPr id="4" name="Slide Number Placeholder 3">
            <a:extLst>
              <a:ext uri="{FF2B5EF4-FFF2-40B4-BE49-F238E27FC236}">
                <a16:creationId xmlns:a16="http://schemas.microsoft.com/office/drawing/2014/main" id="{EAD553A3-06C5-6037-58B8-AE5A3E9E3471}"/>
              </a:ext>
            </a:extLst>
          </p:cNvPr>
          <p:cNvSpPr>
            <a:spLocks noGrp="1"/>
          </p:cNvSpPr>
          <p:nvPr>
            <p:ph type="sldNum" sz="quarter" idx="5"/>
          </p:nvPr>
        </p:nvSpPr>
        <p:spPr/>
        <p:txBody>
          <a:bodyPr/>
          <a:lstStyle/>
          <a:p>
            <a:fld id="{A3928372-687C-2D47-B721-3F134B506727}" type="slidenum">
              <a:rPr lang="en-US" smtClean="0"/>
              <a:pPr/>
              <a:t>14</a:t>
            </a:fld>
            <a:endParaRPr lang="en-US"/>
          </a:p>
        </p:txBody>
      </p:sp>
    </p:spTree>
    <p:extLst>
      <p:ext uri="{BB962C8B-B14F-4D97-AF65-F5344CB8AC3E}">
        <p14:creationId xmlns:p14="http://schemas.microsoft.com/office/powerpoint/2010/main" val="309170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33571-53AA-0C12-3D2D-98DD6D549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EB0CF-F6C8-5390-7DF4-1C649E90C28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16AF93B-A303-74A1-7EC4-17A4E6CA6BC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Click on Group Profile to return to group administrative window.</a:t>
            </a:r>
          </a:p>
        </p:txBody>
      </p:sp>
      <p:sp>
        <p:nvSpPr>
          <p:cNvPr id="4" name="Slide Number Placeholder 3">
            <a:extLst>
              <a:ext uri="{FF2B5EF4-FFF2-40B4-BE49-F238E27FC236}">
                <a16:creationId xmlns:a16="http://schemas.microsoft.com/office/drawing/2014/main" id="{BAEE2535-050F-47CA-37D4-476424A2C859}"/>
              </a:ext>
            </a:extLst>
          </p:cNvPr>
          <p:cNvSpPr>
            <a:spLocks noGrp="1"/>
          </p:cNvSpPr>
          <p:nvPr>
            <p:ph type="sldNum" sz="quarter" idx="5"/>
          </p:nvPr>
        </p:nvSpPr>
        <p:spPr/>
        <p:txBody>
          <a:bodyPr/>
          <a:lstStyle/>
          <a:p>
            <a:fld id="{A3928372-687C-2D47-B721-3F134B506727}" type="slidenum">
              <a:rPr lang="en-US" smtClean="0"/>
              <a:pPr/>
              <a:t>15</a:t>
            </a:fld>
            <a:endParaRPr lang="en-US"/>
          </a:p>
        </p:txBody>
      </p:sp>
    </p:spTree>
    <p:extLst>
      <p:ext uri="{BB962C8B-B14F-4D97-AF65-F5344CB8AC3E}">
        <p14:creationId xmlns:p14="http://schemas.microsoft.com/office/powerpoint/2010/main" val="1608259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B220-5E6B-7C96-61B5-86E7EB46F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A51D0-6DC4-4C10-863A-FE9AD5D63D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6D2EB7-7E92-73AA-A673-3099AB12E909}"/>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Membership listings, roster updates, members renewed online, and mailing labels are available through Reports/Labels.</a:t>
            </a: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A698C24-B825-2DC8-90D3-FBF20891EC89}"/>
              </a:ext>
            </a:extLst>
          </p:cNvPr>
          <p:cNvSpPr>
            <a:spLocks noGrp="1"/>
          </p:cNvSpPr>
          <p:nvPr>
            <p:ph type="sldNum" sz="quarter" idx="5"/>
          </p:nvPr>
        </p:nvSpPr>
        <p:spPr/>
        <p:txBody>
          <a:bodyPr/>
          <a:lstStyle/>
          <a:p>
            <a:fld id="{A3928372-687C-2D47-B721-3F134B506727}" type="slidenum">
              <a:rPr lang="en-US" smtClean="0"/>
              <a:pPr/>
              <a:t>16</a:t>
            </a:fld>
            <a:endParaRPr lang="en-US"/>
          </a:p>
        </p:txBody>
      </p:sp>
    </p:spTree>
    <p:extLst>
      <p:ext uri="{BB962C8B-B14F-4D97-AF65-F5344CB8AC3E}">
        <p14:creationId xmlns:p14="http://schemas.microsoft.com/office/powerpoint/2010/main" val="168521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Click on the report or letter to proceed.  Let’s start with the post/squadron current roster.</a:t>
            </a:r>
          </a:p>
        </p:txBody>
      </p:sp>
    </p:spTree>
    <p:extLst>
      <p:ext uri="{BB962C8B-B14F-4D97-AF65-F5344CB8AC3E}">
        <p14:creationId xmlns:p14="http://schemas.microsoft.com/office/powerpoint/2010/main" val="2715657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BC876-7C57-3AD7-9C4A-4461C1623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6BEFC-A280-75A2-7B61-3067B5DD739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DE9575-C77E-6DE1-11D8-8EAC3A5617A0}"/>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This current roster report only includes current members of your squadron.  Members who have transferred out are not included in current membership.  To view members who have paid to your squadron, generate a Paid Members report.</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All reports are created using data filters.  Filtering menus allow flexibility to the data included in the roster.  &lt;1&gt; The first field for all reports begins with selecting a squadron from the pulldown menu.  District and county access will provide a list including all squadrons assigned to the district or county. </a:t>
            </a:r>
          </a:p>
        </p:txBody>
      </p:sp>
    </p:spTree>
    <p:extLst>
      <p:ext uri="{BB962C8B-B14F-4D97-AF65-F5344CB8AC3E}">
        <p14:creationId xmlns:p14="http://schemas.microsoft.com/office/powerpoint/2010/main" val="208856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FA997-899C-A9F8-4814-F0B4A3DC0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96C2B-E22E-BDCF-0A81-149D2C77A5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3B35E1-2047-5AAC-A0D9-65D72A8CB881}"/>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Next select last paid year.  Last paid year on a member’s record will list the year of future paid years if applicable.  </a:t>
            </a:r>
            <a:r>
              <a:rPr lang="en-US" i="0" dirty="0"/>
              <a:t>M</a:t>
            </a:r>
            <a:r>
              <a:rPr lang="en-US" sz="2200" b="0" i="0" dirty="0">
                <a:effectLst/>
                <a:latin typeface="Avenir Next" panose="020B0503020202020204" pitchFamily="34" charset="0"/>
                <a:ea typeface="+mn-ea"/>
                <a:cs typeface="+mn-cs"/>
                <a:sym typeface="Helvetica Neue"/>
              </a:rPr>
              <a:t>ulti-year renewal is available for Legion members only</a:t>
            </a:r>
            <a:r>
              <a:rPr lang="en-US" i="0" dirty="0"/>
              <a:t>.  </a:t>
            </a:r>
          </a:p>
          <a:p>
            <a:endParaRPr lang="en-US" i="0" dirty="0"/>
          </a:p>
          <a:p>
            <a:r>
              <a:rPr lang="en-US" sz="2200" b="0" i="0" dirty="0">
                <a:effectLst/>
                <a:latin typeface="Avenir Next" panose="020B0503020202020204" pitchFamily="34" charset="0"/>
                <a:ea typeface="+mn-ea"/>
                <a:cs typeface="+mn-cs"/>
                <a:sym typeface="Helvetica Neue"/>
              </a:rPr>
              <a:t>When selecting last paid year, keep in mind any members with a future last paid year, are, by definition, paid for the current year.</a:t>
            </a:r>
            <a:r>
              <a:rPr lang="en-US" i="0" dirty="0"/>
              <a:t>.</a:t>
            </a:r>
          </a:p>
        </p:txBody>
      </p:sp>
    </p:spTree>
    <p:extLst>
      <p:ext uri="{BB962C8B-B14F-4D97-AF65-F5344CB8AC3E}">
        <p14:creationId xmlns:p14="http://schemas.microsoft.com/office/powerpoint/2010/main" val="369187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Administrative membership management tools are available through MyLegion.  Begin by logging into MyLegion. </a:t>
            </a:r>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F22C-4C0C-BF1A-B151-168216A37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BC8A7-661F-27D4-452A-1069279ED56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3E143E-4F42-6C20-07F0-C3452858A719}"/>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Status includes active and deceased.  Deceased members will remain on the roster and can be filtered out by selecting active only</a:t>
            </a:r>
            <a:r>
              <a:rPr lang="en-US" sz="2400" i="0" dirty="0"/>
              <a:t>.  </a:t>
            </a:r>
          </a:p>
          <a:p>
            <a:endParaRPr lang="en-US" dirty="0"/>
          </a:p>
          <a:p>
            <a:pPr marL="0" marR="0" lvl="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next filter is mailing status.  Mail status lets you know if the mailing address on file is good or flagged as undeliverable.  Members with undeliverable status do not receive renewal notices or any mailings from National Headquarters.  Contact those members, if possible, to collect a valid mailing address and update.  Updating an address that is marked as undeliverable will remove the flag.  If a member states the address on file is good, contact National Customer Service to remove the flag.</a:t>
            </a:r>
            <a:endParaRPr lang="en-US" dirty="0"/>
          </a:p>
        </p:txBody>
      </p:sp>
    </p:spTree>
    <p:extLst>
      <p:ext uri="{BB962C8B-B14F-4D97-AF65-F5344CB8AC3E}">
        <p14:creationId xmlns:p14="http://schemas.microsoft.com/office/powerpoint/2010/main" val="3316897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66654-D2AB-7A8E-73D6-A113CD891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462E9-54A3-E0DC-CEEE-088F4C3361B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FD6FE5-3FE6-C26A-F632-507507196845}"/>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Membership type includes traditional 1-year renewal, honorary life, department life, paid up for life and if the member is a current transfer.  Not all apply for SAL.</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&lt;1&gt; </a:t>
            </a:r>
            <a:r>
              <a:rPr lang="en-US" sz="2200" b="0" i="0" dirty="0">
                <a:effectLst/>
                <a:latin typeface="Avenir Next" panose="020B0503020202020204" pitchFamily="34" charset="0"/>
                <a:ea typeface="+mn-ea"/>
                <a:cs typeface="+mn-cs"/>
                <a:sym typeface="Helvetica Neue"/>
              </a:rPr>
              <a:t>After all data fields have been set, click View Report.  </a:t>
            </a:r>
            <a:endParaRPr lang="en-US" sz="2400" i="0" dirty="0"/>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2400" i="0" dirty="0"/>
          </a:p>
          <a:p>
            <a:endParaRPr lang="en-US" dirty="0"/>
          </a:p>
        </p:txBody>
      </p:sp>
    </p:spTree>
    <p:extLst>
      <p:ext uri="{BB962C8B-B14F-4D97-AF65-F5344CB8AC3E}">
        <p14:creationId xmlns:p14="http://schemas.microsoft.com/office/powerpoint/2010/main" val="332081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roster includes status, paid year, contact information, conflict, continuous years, branch of service, date of birth and membership type.  Using the export Icon, export to an Excel document.</a:t>
            </a:r>
            <a:r>
              <a:rPr lang="en-US" sz="2400" i="0" dirty="0"/>
              <a:t>  &lt;1&gt;</a:t>
            </a:r>
          </a:p>
          <a:p>
            <a:endParaRPr lang="en-US"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22</a:t>
            </a:fld>
            <a:endParaRPr lang="en-US"/>
          </a:p>
        </p:txBody>
      </p:sp>
    </p:spTree>
    <p:extLst>
      <p:ext uri="{BB962C8B-B14F-4D97-AF65-F5344CB8AC3E}">
        <p14:creationId xmlns:p14="http://schemas.microsoft.com/office/powerpoint/2010/main" val="1265888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5C5B4-8D9A-C6BB-9E57-0E29BFC87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AEEE3-7692-53DD-0254-355D4EC3C9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431190E-FE27-CAFB-E913-1C913487520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total at the bottom.  The report includes current members only. .  Members who have transferred out are not included in current membership.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&lt;1&gt; The members included in the report are deceased, undeliverable, expired and current members.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Undeliverable addresses are indicated by asterisk.  Members with an undeliverable address do not receive renewal notices or other mailed publications.  All undeliverable addresses should be reviewed and updated through your department headquarters and national customer service. </a:t>
            </a:r>
          </a:p>
        </p:txBody>
      </p:sp>
      <p:sp>
        <p:nvSpPr>
          <p:cNvPr id="4" name="Slide Number Placeholder 3">
            <a:extLst>
              <a:ext uri="{FF2B5EF4-FFF2-40B4-BE49-F238E27FC236}">
                <a16:creationId xmlns:a16="http://schemas.microsoft.com/office/drawing/2014/main" id="{02A47519-D9D9-9683-FA9F-E74B383F09BA}"/>
              </a:ext>
            </a:extLst>
          </p:cNvPr>
          <p:cNvSpPr>
            <a:spLocks noGrp="1"/>
          </p:cNvSpPr>
          <p:nvPr>
            <p:ph type="sldNum" sz="quarter" idx="5"/>
          </p:nvPr>
        </p:nvSpPr>
        <p:spPr/>
        <p:txBody>
          <a:bodyPr/>
          <a:lstStyle/>
          <a:p>
            <a:fld id="{A3928372-687C-2D47-B721-3F134B506727}" type="slidenum">
              <a:rPr lang="en-US" smtClean="0"/>
              <a:pPr/>
              <a:t>23</a:t>
            </a:fld>
            <a:endParaRPr lang="en-US"/>
          </a:p>
        </p:txBody>
      </p:sp>
    </p:spTree>
    <p:extLst>
      <p:ext uri="{BB962C8B-B14F-4D97-AF65-F5344CB8AC3E}">
        <p14:creationId xmlns:p14="http://schemas.microsoft.com/office/powerpoint/2010/main" val="3415242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616-D090-9C2C-4197-7060ECE43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245DF-238A-6248-AF18-EA503A1881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3E61D4F-2317-1EB8-21A0-F5C90E5D06AF}"/>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Members that renew online can be identified using the Member Online Renewals Report.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Click on the blue hyperlink to begin the members online renewal report.</a:t>
            </a: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C409E7A-0A85-C76A-51B2-F86FF960974F}"/>
              </a:ext>
            </a:extLst>
          </p:cNvPr>
          <p:cNvSpPr>
            <a:spLocks noGrp="1"/>
          </p:cNvSpPr>
          <p:nvPr>
            <p:ph type="sldNum" sz="quarter" idx="5"/>
          </p:nvPr>
        </p:nvSpPr>
        <p:spPr/>
        <p:txBody>
          <a:bodyPr/>
          <a:lstStyle/>
          <a:p>
            <a:fld id="{A3928372-687C-2D47-B721-3F134B506727}" type="slidenum">
              <a:rPr lang="en-US" smtClean="0"/>
              <a:pPr/>
              <a:t>24</a:t>
            </a:fld>
            <a:endParaRPr lang="en-US"/>
          </a:p>
        </p:txBody>
      </p:sp>
    </p:spTree>
    <p:extLst>
      <p:ext uri="{BB962C8B-B14F-4D97-AF65-F5344CB8AC3E}">
        <p14:creationId xmlns:p14="http://schemas.microsoft.com/office/powerpoint/2010/main" val="3099991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B4899-1A5F-6A2C-B65D-FC34DD37E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EAD57-9BEB-B9D4-A0BC-E2D1278ADB0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1628036-CC18-3E7E-01AC-520779D804DA}"/>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Group selection is required.  Date range selection is updated by clicking on the calendar icon. </a:t>
            </a:r>
            <a:r>
              <a:rPr lang="en-US" sz="2400" i="0" dirty="0"/>
              <a:t> &lt;1&gt; </a:t>
            </a:r>
            <a:r>
              <a:rPr lang="en-US" sz="2200" b="0" i="0" dirty="0">
                <a:effectLst/>
                <a:latin typeface="Avenir Next" panose="020B0503020202020204" pitchFamily="34" charset="0"/>
                <a:ea typeface="+mn-ea"/>
                <a:cs typeface="+mn-cs"/>
                <a:sym typeface="Helvetica Neue"/>
              </a:rPr>
              <a:t>Use the left and right arrows to navigate by month and year.  Click on the date in the calendar to set.</a:t>
            </a:r>
            <a:r>
              <a:rPr lang="en-US" sz="2400" i="0" dirty="0"/>
              <a:t> &lt;2&gt; </a:t>
            </a:r>
            <a:r>
              <a:rPr lang="en-US" sz="2200" b="0" i="0" dirty="0">
                <a:effectLst/>
                <a:latin typeface="Avenir Next" panose="020B0503020202020204" pitchFamily="34" charset="0"/>
                <a:ea typeface="+mn-ea"/>
                <a:cs typeface="+mn-cs"/>
                <a:sym typeface="Helvetica Neue"/>
              </a:rPr>
              <a:t>Click View Report to generate listing. </a:t>
            </a:r>
            <a:endParaRPr lang="en-US" dirty="0"/>
          </a:p>
        </p:txBody>
      </p:sp>
    </p:spTree>
    <p:extLst>
      <p:ext uri="{BB962C8B-B14F-4D97-AF65-F5344CB8AC3E}">
        <p14:creationId xmlns:p14="http://schemas.microsoft.com/office/powerpoint/2010/main" val="3373231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AE692-1E72-B4E1-1CF9-0A6440FCD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9F3BF-1FB6-4D47-E14A-AC457A2CD2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00DEB8-7C23-7905-7CD2-8E0ADFAF42A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This report provides the total count with names, member id#, date and renewal year.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&lt;1&gt; The export icon is used to print and save reports.  Reports are not saved within the report writer.</a:t>
            </a:r>
            <a:endParaRPr lang="en-US" sz="2400" i="0" dirty="0"/>
          </a:p>
        </p:txBody>
      </p:sp>
    </p:spTree>
    <p:extLst>
      <p:ext uri="{BB962C8B-B14F-4D97-AF65-F5344CB8AC3E}">
        <p14:creationId xmlns:p14="http://schemas.microsoft.com/office/powerpoint/2010/main" val="2622491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report shows the total amount of dues collected by the member, as reported on the annual post data report.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&lt;1&gt; When a member renews online, National collects post dues and sends all others to the department to distribute.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&lt;2&gt; If the post dues do not cover the minimum of national plus detachment, online renewal will not be available and result in an error message if the member attempts online renewal.</a:t>
            </a:r>
          </a:p>
          <a:p>
            <a:endParaRPr lang="en-US" sz="2200" b="0" i="0" dirty="0">
              <a:effectLst/>
              <a:latin typeface="Avenir Next" panose="020B0503020202020204" pitchFamily="34" charset="0"/>
              <a:ea typeface="+mn-ea"/>
              <a:cs typeface="+mn-cs"/>
              <a:sym typeface="Helvetica Neue"/>
            </a:endParaRPr>
          </a:p>
        </p:txBody>
      </p:sp>
      <p:sp>
        <p:nvSpPr>
          <p:cNvPr id="4" name="Slide Number Placeholder 3"/>
          <p:cNvSpPr>
            <a:spLocks noGrp="1"/>
          </p:cNvSpPr>
          <p:nvPr>
            <p:ph type="sldNum" sz="quarter" idx="5"/>
          </p:nvPr>
        </p:nvSpPr>
        <p:spPr/>
        <p:txBody>
          <a:bodyPr/>
          <a:lstStyle/>
          <a:p>
            <a:fld id="{A3928372-687C-2D47-B721-3F134B506727}" type="slidenum">
              <a:rPr lang="en-US" smtClean="0"/>
              <a:pPr/>
              <a:t>27</a:t>
            </a:fld>
            <a:endParaRPr lang="en-US"/>
          </a:p>
        </p:txBody>
      </p:sp>
    </p:spTree>
    <p:extLst>
      <p:ext uri="{BB962C8B-B14F-4D97-AF65-F5344CB8AC3E}">
        <p14:creationId xmlns:p14="http://schemas.microsoft.com/office/powerpoint/2010/main" val="2725828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8FDD8-64E7-2C43-9F1D-F1C472E9A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D9B8C-175C-3DCB-10AF-4AA0B9D2AE1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4ACC57-0243-23EE-0BD8-70CA76FAA33F}"/>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next report is Roster Updates. This report helps identify members who have transferred in and out of your squadron, new members and other updates made on the member record.</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Select the Roster Updates blue hyperlink to begin.</a:t>
            </a:r>
            <a:endParaRPr lang="en-US" dirty="0"/>
          </a:p>
        </p:txBody>
      </p:sp>
      <p:sp>
        <p:nvSpPr>
          <p:cNvPr id="4" name="Slide Number Placeholder 3">
            <a:extLst>
              <a:ext uri="{FF2B5EF4-FFF2-40B4-BE49-F238E27FC236}">
                <a16:creationId xmlns:a16="http://schemas.microsoft.com/office/drawing/2014/main" id="{C8FFB19A-E3B2-8178-82F4-3D27BB651110}"/>
              </a:ext>
            </a:extLst>
          </p:cNvPr>
          <p:cNvSpPr>
            <a:spLocks noGrp="1"/>
          </p:cNvSpPr>
          <p:nvPr>
            <p:ph type="sldNum" sz="quarter" idx="5"/>
          </p:nvPr>
        </p:nvSpPr>
        <p:spPr/>
        <p:txBody>
          <a:bodyPr/>
          <a:lstStyle/>
          <a:p>
            <a:fld id="{A3928372-687C-2D47-B721-3F134B506727}" type="slidenum">
              <a:rPr lang="en-US" smtClean="0"/>
              <a:pPr/>
              <a:t>28</a:t>
            </a:fld>
            <a:endParaRPr lang="en-US"/>
          </a:p>
        </p:txBody>
      </p:sp>
    </p:spTree>
    <p:extLst>
      <p:ext uri="{BB962C8B-B14F-4D97-AF65-F5344CB8AC3E}">
        <p14:creationId xmlns:p14="http://schemas.microsoft.com/office/powerpoint/2010/main" val="1020032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303E-D170-0944-4E8F-1E2DB07A5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2F0E7-C641-B7CA-37C0-7279F1228CA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5E7572D-2AFC-0E14-701D-F3B086E02617}"/>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Select your group and date range using the calendar icons.  &lt;1&gt; Select update type or all.  After all filters are set View Report to generate. &lt;2&gt;+</a:t>
            </a:r>
          </a:p>
          <a:p>
            <a:pPr marL="0" marR="0" lvl="0" indent="0" defTabSz="457200" eaLnBrk="1" fontAlgn="auto" latinLnBrk="0" hangingPunct="1">
              <a:lnSpc>
                <a:spcPct val="117999"/>
              </a:lnSpc>
              <a:spcBef>
                <a:spcPts val="0"/>
              </a:spcBef>
              <a:spcAft>
                <a:spcPts val="0"/>
              </a:spcAft>
              <a:buClrTx/>
              <a:buSzTx/>
              <a:buFontTx/>
              <a:buNone/>
              <a:tabLst/>
              <a:defRPr/>
            </a:pPr>
            <a:endParaRPr lang="en-US" sz="2400" i="0" dirty="0"/>
          </a:p>
          <a:p>
            <a:endParaRPr lang="en-US" sz="2400" i="0" dirty="0"/>
          </a:p>
        </p:txBody>
      </p:sp>
    </p:spTree>
    <p:extLst>
      <p:ext uri="{BB962C8B-B14F-4D97-AF65-F5344CB8AC3E}">
        <p14:creationId xmlns:p14="http://schemas.microsoft.com/office/powerpoint/2010/main" val="371647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4024-D784-41F4-F925-0E3E64909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C8524-D9C6-F132-06C6-0104E4C83F9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3EA0350-8A5F-6E5B-07F5-8995F523413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 Groups is the administrative side of myLegion available to adjutants and commanders and assigned administrators.  &lt;1&gt;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If you do not have a My Groups menu and are a current adjutant or commander, contact your department headquarters.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Tree>
    <p:extLst>
      <p:ext uri="{BB962C8B-B14F-4D97-AF65-F5344CB8AC3E}">
        <p14:creationId xmlns:p14="http://schemas.microsoft.com/office/powerpoint/2010/main" val="1526239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30B0F-4C0C-3BD5-B305-580ED7254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56555-A843-954F-1A02-DEE128AC64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2CA3B1-1ED8-A503-6F09-D22207F7AFE1}"/>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print or save, export to an Excel Document or PDF.</a:t>
            </a:r>
            <a:endParaRPr lang="en-US" sz="2400" i="0" dirty="0"/>
          </a:p>
          <a:p>
            <a:endParaRPr lang="en-US" sz="2400" i="0" dirty="0"/>
          </a:p>
        </p:txBody>
      </p:sp>
    </p:spTree>
    <p:extLst>
      <p:ext uri="{BB962C8B-B14F-4D97-AF65-F5344CB8AC3E}">
        <p14:creationId xmlns:p14="http://schemas.microsoft.com/office/powerpoint/2010/main" val="3531418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5AF7D-CE90-08AD-E53D-56E118168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6ADE7-7CB8-F5AD-D935-8ABC586330F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A38B00-286D-1063-076D-FD1FEBB195E2}"/>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report gives you information on updates made to the member record.  Notice transfer information includes to and from information.  Members who transfer out of your squadron no longer appear in current roster or current membership reports.  Paid members who transfer out will be included in the Paid Members report.</a:t>
            </a:r>
          </a:p>
        </p:txBody>
      </p:sp>
      <p:sp>
        <p:nvSpPr>
          <p:cNvPr id="4" name="Slide Number Placeholder 3">
            <a:extLst>
              <a:ext uri="{FF2B5EF4-FFF2-40B4-BE49-F238E27FC236}">
                <a16:creationId xmlns:a16="http://schemas.microsoft.com/office/drawing/2014/main" id="{70C03DB9-CF61-104C-0475-2FA15398F958}"/>
              </a:ext>
            </a:extLst>
          </p:cNvPr>
          <p:cNvSpPr>
            <a:spLocks noGrp="1"/>
          </p:cNvSpPr>
          <p:nvPr>
            <p:ph type="sldNum" sz="quarter" idx="5"/>
          </p:nvPr>
        </p:nvSpPr>
        <p:spPr/>
        <p:txBody>
          <a:bodyPr/>
          <a:lstStyle/>
          <a:p>
            <a:fld id="{A3928372-687C-2D47-B721-3F134B506727}" type="slidenum">
              <a:rPr lang="en-US" smtClean="0"/>
              <a:pPr/>
              <a:t>31</a:t>
            </a:fld>
            <a:endParaRPr lang="en-US"/>
          </a:p>
        </p:txBody>
      </p:sp>
    </p:spTree>
    <p:extLst>
      <p:ext uri="{BB962C8B-B14F-4D97-AF65-F5344CB8AC3E}">
        <p14:creationId xmlns:p14="http://schemas.microsoft.com/office/powerpoint/2010/main" val="2682234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C3735-E490-E543-945E-AD59A16C8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5C0A4-0DEF-FAFF-6807-E7C66F4296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AE18C3E-F42F-C56D-FE7D-28933CF7214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Dues history report displays payment information from 2011 to present.</a:t>
            </a:r>
          </a:p>
        </p:txBody>
      </p:sp>
      <p:sp>
        <p:nvSpPr>
          <p:cNvPr id="4" name="Slide Number Placeholder 3">
            <a:extLst>
              <a:ext uri="{FF2B5EF4-FFF2-40B4-BE49-F238E27FC236}">
                <a16:creationId xmlns:a16="http://schemas.microsoft.com/office/drawing/2014/main" id="{D99A68E7-0CEF-CBD9-CB58-4426B1BFD52A}"/>
              </a:ext>
            </a:extLst>
          </p:cNvPr>
          <p:cNvSpPr>
            <a:spLocks noGrp="1"/>
          </p:cNvSpPr>
          <p:nvPr>
            <p:ph type="sldNum" sz="quarter" idx="5"/>
          </p:nvPr>
        </p:nvSpPr>
        <p:spPr/>
        <p:txBody>
          <a:bodyPr/>
          <a:lstStyle/>
          <a:p>
            <a:fld id="{A3928372-687C-2D47-B721-3F134B506727}" type="slidenum">
              <a:rPr lang="en-US" smtClean="0"/>
              <a:pPr/>
              <a:t>32</a:t>
            </a:fld>
            <a:endParaRPr lang="en-US"/>
          </a:p>
        </p:txBody>
      </p:sp>
    </p:spTree>
    <p:extLst>
      <p:ext uri="{BB962C8B-B14F-4D97-AF65-F5344CB8AC3E}">
        <p14:creationId xmlns:p14="http://schemas.microsoft.com/office/powerpoint/2010/main" val="11838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FBA9F-7117-8C4B-F069-D9BD68906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D2D2C-0E3E-C4DB-255E-FDAC2EBBE9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623CDA-0074-E34A-0AA6-3CCEC45E62DC}"/>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Enter the 9-digit membership number and SAL as the organization and click View Report.  Use the export icon to save or print. </a:t>
            </a:r>
            <a:r>
              <a:rPr lang="en-US" sz="2400" i="0" dirty="0"/>
              <a:t> &lt;1&gt;</a:t>
            </a:r>
          </a:p>
          <a:p>
            <a:endParaRPr lang="en-US" sz="2400" i="0" dirty="0"/>
          </a:p>
        </p:txBody>
      </p:sp>
    </p:spTree>
    <p:extLst>
      <p:ext uri="{BB962C8B-B14F-4D97-AF65-F5344CB8AC3E}">
        <p14:creationId xmlns:p14="http://schemas.microsoft.com/office/powerpoint/2010/main" val="4163775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Payment history includes 2011 to present.   If more payment information is needed, contact your department headquarters.  Departments can work with national headquarters to view archived data.</a:t>
            </a:r>
            <a:endParaRPr lang="en-US"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34</a:t>
            </a:fld>
            <a:endParaRPr lang="en-US"/>
          </a:p>
        </p:txBody>
      </p:sp>
    </p:spTree>
    <p:extLst>
      <p:ext uri="{BB962C8B-B14F-4D97-AF65-F5344CB8AC3E}">
        <p14:creationId xmlns:p14="http://schemas.microsoft.com/office/powerpoint/2010/main" val="2565028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2EEA6-0A84-8897-31E3-CF646D306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C0D03-A362-203E-B369-A053B06B8F8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71C2ED4-67D3-150E-9C39-CE882320858E}"/>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Paid Members report is the report corresponding with Detachment membership reports.  It includes all members paid for the current year, even if they transferred out.</a:t>
            </a:r>
            <a:endParaRPr lang="en-US" dirty="0"/>
          </a:p>
        </p:txBody>
      </p:sp>
      <p:sp>
        <p:nvSpPr>
          <p:cNvPr id="4" name="Slide Number Placeholder 3">
            <a:extLst>
              <a:ext uri="{FF2B5EF4-FFF2-40B4-BE49-F238E27FC236}">
                <a16:creationId xmlns:a16="http://schemas.microsoft.com/office/drawing/2014/main" id="{238046B6-532A-F160-39CF-3AF3384819FD}"/>
              </a:ext>
            </a:extLst>
          </p:cNvPr>
          <p:cNvSpPr>
            <a:spLocks noGrp="1"/>
          </p:cNvSpPr>
          <p:nvPr>
            <p:ph type="sldNum" sz="quarter" idx="5"/>
          </p:nvPr>
        </p:nvSpPr>
        <p:spPr/>
        <p:txBody>
          <a:bodyPr/>
          <a:lstStyle/>
          <a:p>
            <a:fld id="{A3928372-687C-2D47-B721-3F134B506727}" type="slidenum">
              <a:rPr lang="en-US" smtClean="0"/>
              <a:pPr/>
              <a:t>35</a:t>
            </a:fld>
            <a:endParaRPr lang="en-US"/>
          </a:p>
        </p:txBody>
      </p:sp>
    </p:spTree>
    <p:extLst>
      <p:ext uri="{BB962C8B-B14F-4D97-AF65-F5344CB8AC3E}">
        <p14:creationId xmlns:p14="http://schemas.microsoft.com/office/powerpoint/2010/main" val="3458674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4E9FC-C1FB-09FE-DF9C-48962D02D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D7BCE-9C16-BE65-EA78-94CDBD1105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DBFB00-056A-2655-27B1-17C14C4CA70E}"/>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Enter SAL as the organization, group, and last paid year.  Click View Report to generate.</a:t>
            </a:r>
            <a:r>
              <a:rPr lang="en-US" sz="2400" i="0" dirty="0"/>
              <a:t>&lt;1&gt;</a:t>
            </a:r>
          </a:p>
        </p:txBody>
      </p:sp>
    </p:spTree>
    <p:extLst>
      <p:ext uri="{BB962C8B-B14F-4D97-AF65-F5344CB8AC3E}">
        <p14:creationId xmlns:p14="http://schemas.microsoft.com/office/powerpoint/2010/main" val="743582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293D0-326B-C8FD-DE6B-DC1255660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F5B0D-B2FC-F5DE-7CBF-22FE6D9F40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2BB344-CD16-B6BE-5411-814B47DCD982}"/>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Export the report to save and print. </a:t>
            </a:r>
          </a:p>
        </p:txBody>
      </p:sp>
    </p:spTree>
    <p:extLst>
      <p:ext uri="{BB962C8B-B14F-4D97-AF65-F5344CB8AC3E}">
        <p14:creationId xmlns:p14="http://schemas.microsoft.com/office/powerpoint/2010/main" val="2285166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i="0" dirty="0"/>
          </a:p>
          <a:p>
            <a:r>
              <a:rPr lang="en-US" sz="2200" b="0" i="0" dirty="0">
                <a:effectLst/>
                <a:latin typeface="Avenir Next" panose="020B0503020202020204" pitchFamily="34" charset="0"/>
                <a:ea typeface="+mn-ea"/>
                <a:cs typeface="+mn-cs"/>
                <a:sym typeface="Helvetica Neue"/>
              </a:rPr>
              <a:t>This report includes members who have paid to the squadron, even if transferred out.  It also identifies the renewal type and batch number.  The paid members’ report will correlate with detachment membership goals reports.</a:t>
            </a:r>
          </a:p>
        </p:txBody>
      </p:sp>
      <p:sp>
        <p:nvSpPr>
          <p:cNvPr id="4" name="Slide Number Placeholder 3"/>
          <p:cNvSpPr>
            <a:spLocks noGrp="1"/>
          </p:cNvSpPr>
          <p:nvPr>
            <p:ph type="sldNum" sz="quarter" idx="5"/>
          </p:nvPr>
        </p:nvSpPr>
        <p:spPr/>
        <p:txBody>
          <a:bodyPr/>
          <a:lstStyle/>
          <a:p>
            <a:fld id="{A3928372-687C-2D47-B721-3F134B506727}" type="slidenum">
              <a:rPr lang="en-US" smtClean="0"/>
              <a:pPr/>
              <a:t>38</a:t>
            </a:fld>
            <a:endParaRPr lang="en-US"/>
          </a:p>
        </p:txBody>
      </p:sp>
    </p:spTree>
    <p:extLst>
      <p:ext uri="{BB962C8B-B14F-4D97-AF65-F5344CB8AC3E}">
        <p14:creationId xmlns:p14="http://schemas.microsoft.com/office/powerpoint/2010/main" val="63400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09232-F9A8-7BFC-F688-E74A2D4DB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C36E6-B91D-BC1D-A18D-F931A0D47F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E7013A6-1B86-DFBD-A63E-74EBFF57EF8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3x10 labels produce a 30 per sheet label that fits Avery 5160 or any 30/sheet blank labels.  Click on the blue hyperlink to set filters and create labels. </a:t>
            </a:r>
          </a:p>
        </p:txBody>
      </p:sp>
      <p:sp>
        <p:nvSpPr>
          <p:cNvPr id="4" name="Slide Number Placeholder 3">
            <a:extLst>
              <a:ext uri="{FF2B5EF4-FFF2-40B4-BE49-F238E27FC236}">
                <a16:creationId xmlns:a16="http://schemas.microsoft.com/office/drawing/2014/main" id="{C92838F5-51CA-4C97-9C88-7051A8BB9145}"/>
              </a:ext>
            </a:extLst>
          </p:cNvPr>
          <p:cNvSpPr>
            <a:spLocks noGrp="1"/>
          </p:cNvSpPr>
          <p:nvPr>
            <p:ph type="sldNum" sz="quarter" idx="5"/>
          </p:nvPr>
        </p:nvSpPr>
        <p:spPr/>
        <p:txBody>
          <a:bodyPr/>
          <a:lstStyle/>
          <a:p>
            <a:fld id="{A3928372-687C-2D47-B721-3F134B506727}" type="slidenum">
              <a:rPr lang="en-US" smtClean="0"/>
              <a:pPr/>
              <a:t>39</a:t>
            </a:fld>
            <a:endParaRPr lang="en-US"/>
          </a:p>
        </p:txBody>
      </p:sp>
    </p:spTree>
    <p:extLst>
      <p:ext uri="{BB962C8B-B14F-4D97-AF65-F5344CB8AC3E}">
        <p14:creationId xmlns:p14="http://schemas.microsoft.com/office/powerpoint/2010/main" val="211202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Son’s leadership have access to 2 groups; Sons of the American Legion membership and an officer group.   Officer groups are view only.  All officers are reported through department headquarters.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squadron adjutant.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Clicking on the group will navigate you to the administrative side of MyLegion, group profile.</a:t>
            </a:r>
          </a:p>
          <a:p>
            <a:endParaRPr lang="en-US" dirty="0"/>
          </a:p>
        </p:txBody>
      </p:sp>
    </p:spTree>
    <p:extLst>
      <p:ext uri="{BB962C8B-B14F-4D97-AF65-F5344CB8AC3E}">
        <p14:creationId xmlns:p14="http://schemas.microsoft.com/office/powerpoint/2010/main" val="3854517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9E04F-8D59-7F3D-CD28-6FC5EC988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DC325-8740-C036-9FD5-0ADF0BEE585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A252448-7F8E-83F4-C11F-5F7DDA470EB8}"/>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Filtering options allows you to define the members included in labels.  Deceased and members flagged as undeliverable will be suppressed from mailing labels.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The first step is to select the group.  Next, select the last paid year or multiple years.  Designate if you want your labels sorted by last name or zip code.</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After parameters are set, View Report to continue.  </a:t>
            </a:r>
            <a:r>
              <a:rPr lang="en-US" sz="2400" i="0" dirty="0"/>
              <a:t>&lt;1&gt; </a:t>
            </a:r>
          </a:p>
          <a:p>
            <a:endParaRPr lang="en-US" sz="2400" i="0" dirty="0"/>
          </a:p>
        </p:txBody>
      </p:sp>
    </p:spTree>
    <p:extLst>
      <p:ext uri="{BB962C8B-B14F-4D97-AF65-F5344CB8AC3E}">
        <p14:creationId xmlns:p14="http://schemas.microsoft.com/office/powerpoint/2010/main" val="263922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A08B-AC54-8B98-4BC9-D6BC82DC5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B8535-ECCC-1003-2092-581746ADF2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DEDEE72-B032-54BF-A59A-7E60B8788BF4}"/>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label display is not in 30/sheet format.  Send the data to a PDF document selecting the export icon.  The export icon is used print and save all reports using the file types in the menu.  PDF is the only selection that applies for labels.  After you select PDF look for a tab to open the PDF generally located at the lower left of your window.</a:t>
            </a:r>
            <a:endParaRPr lang="en-US" sz="2400" i="0" dirty="0"/>
          </a:p>
        </p:txBody>
      </p:sp>
    </p:spTree>
    <p:extLst>
      <p:ext uri="{BB962C8B-B14F-4D97-AF65-F5344CB8AC3E}">
        <p14:creationId xmlns:p14="http://schemas.microsoft.com/office/powerpoint/2010/main" val="410600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PDF opens to print labels.  Use the print icon to send to your printer.</a:t>
            </a:r>
          </a:p>
        </p:txBody>
      </p:sp>
      <p:sp>
        <p:nvSpPr>
          <p:cNvPr id="4" name="Slide Number Placeholder 3"/>
          <p:cNvSpPr>
            <a:spLocks noGrp="1"/>
          </p:cNvSpPr>
          <p:nvPr>
            <p:ph type="sldNum" sz="quarter" idx="5"/>
          </p:nvPr>
        </p:nvSpPr>
        <p:spPr/>
        <p:txBody>
          <a:bodyPr/>
          <a:lstStyle/>
          <a:p>
            <a:fld id="{A3928372-687C-2D47-B721-3F134B506727}" type="slidenum">
              <a:rPr lang="en-US" smtClean="0"/>
              <a:pPr/>
              <a:t>42</a:t>
            </a:fld>
            <a:endParaRPr lang="en-US"/>
          </a:p>
        </p:txBody>
      </p:sp>
    </p:spTree>
    <p:extLst>
      <p:ext uri="{BB962C8B-B14F-4D97-AF65-F5344CB8AC3E}">
        <p14:creationId xmlns:p14="http://schemas.microsoft.com/office/powerpoint/2010/main" val="1928294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88A44-2FA9-F084-F985-2512A3142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3E923-5FEA-DF45-FA6B-ADAE4277CC2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3E182A7-4787-FF05-D671-D2769E7954AD}"/>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 renewal letter is available to reach out to expired members.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You can also create labels for renewal letters.  Go to Renewal labels and use the same criteria used for letters.  </a:t>
            </a:r>
          </a:p>
        </p:txBody>
      </p:sp>
      <p:sp>
        <p:nvSpPr>
          <p:cNvPr id="4" name="Slide Number Placeholder 3">
            <a:extLst>
              <a:ext uri="{FF2B5EF4-FFF2-40B4-BE49-F238E27FC236}">
                <a16:creationId xmlns:a16="http://schemas.microsoft.com/office/drawing/2014/main" id="{ED42E416-8E18-E01C-995D-5BFFDF4EB96A}"/>
              </a:ext>
            </a:extLst>
          </p:cNvPr>
          <p:cNvSpPr>
            <a:spLocks noGrp="1"/>
          </p:cNvSpPr>
          <p:nvPr>
            <p:ph type="sldNum" sz="quarter" idx="5"/>
          </p:nvPr>
        </p:nvSpPr>
        <p:spPr/>
        <p:txBody>
          <a:bodyPr/>
          <a:lstStyle/>
          <a:p>
            <a:fld id="{A3928372-687C-2D47-B721-3F134B506727}" type="slidenum">
              <a:rPr lang="en-US" smtClean="0"/>
              <a:pPr/>
              <a:t>43</a:t>
            </a:fld>
            <a:endParaRPr lang="en-US"/>
          </a:p>
        </p:txBody>
      </p:sp>
    </p:spTree>
    <p:extLst>
      <p:ext uri="{BB962C8B-B14F-4D97-AF65-F5344CB8AC3E}">
        <p14:creationId xmlns:p14="http://schemas.microsoft.com/office/powerpoint/2010/main" val="862496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A560-530F-168B-8C28-BC96B9891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72C02-FCDB-2237-E518-951A9BBE27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F9D4281-B413-D4D1-C239-4E38D5A197D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Creating the letter begins with filters.  Select the group first.  This populates the contact’s name and title with commander information.  These fields can be modified by typing new text in the fields.</a:t>
            </a:r>
            <a:endParaRPr lang="en-US" sz="2400" i="0" dirty="0"/>
          </a:p>
        </p:txBody>
      </p:sp>
    </p:spTree>
    <p:extLst>
      <p:ext uri="{BB962C8B-B14F-4D97-AF65-F5344CB8AC3E}">
        <p14:creationId xmlns:p14="http://schemas.microsoft.com/office/powerpoint/2010/main" val="1158566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6EC06-31BE-4936-4FB9-5881638B6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C6A2E-7B11-D6F6-5EE5-2539B5C28BC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282183-D887-B5A9-C85C-21AFF64710D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Enter last paid year or multiple years and sort option.  Only expired years will be available.  Click View Report to generate. &lt;1&gt;</a:t>
            </a:r>
            <a:endParaRPr lang="en-US" sz="2400" i="0" dirty="0"/>
          </a:p>
        </p:txBody>
      </p:sp>
    </p:spTree>
    <p:extLst>
      <p:ext uri="{BB962C8B-B14F-4D97-AF65-F5344CB8AC3E}">
        <p14:creationId xmlns:p14="http://schemas.microsoft.com/office/powerpoint/2010/main" val="704919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personalized letter generates.  Letters need to be exported to print.  Using the export icon, export to a PDF.</a:t>
            </a:r>
            <a:r>
              <a:rPr lang="en-US" i="0" dirty="0"/>
              <a:t> &lt;1&gt;.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46</a:t>
            </a:fld>
            <a:endParaRPr lang="en-US"/>
          </a:p>
        </p:txBody>
      </p:sp>
    </p:spTree>
    <p:extLst>
      <p:ext uri="{BB962C8B-B14F-4D97-AF65-F5344CB8AC3E}">
        <p14:creationId xmlns:p14="http://schemas.microsoft.com/office/powerpoint/2010/main" val="746343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letter is personalized using member and post or squadron information including dues and dues remittance address.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&lt;1&gt;The bottom of the letter includes a remittance slip with dues amount and member information.  If there is contact information missing, a line is provided for the member to complete and return with dues.</a:t>
            </a:r>
          </a:p>
          <a:p>
            <a:endParaRPr lang="en-US" i="1"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47</a:t>
            </a:fld>
            <a:endParaRPr lang="en-US"/>
          </a:p>
        </p:txBody>
      </p:sp>
    </p:spTree>
    <p:extLst>
      <p:ext uri="{BB962C8B-B14F-4D97-AF65-F5344CB8AC3E}">
        <p14:creationId xmlns:p14="http://schemas.microsoft.com/office/powerpoint/2010/main" val="2684705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47B84-A293-2229-0670-823224F04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73B9A-8301-AD97-6560-FA9FFF20288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460234-09BF-AE4C-C57F-A4840A63A6E6}"/>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renewal letter has label options.  When creating labels for a renewal letter, use the same filter options.</a:t>
            </a:r>
          </a:p>
        </p:txBody>
      </p:sp>
      <p:sp>
        <p:nvSpPr>
          <p:cNvPr id="4" name="Slide Number Placeholder 3">
            <a:extLst>
              <a:ext uri="{FF2B5EF4-FFF2-40B4-BE49-F238E27FC236}">
                <a16:creationId xmlns:a16="http://schemas.microsoft.com/office/drawing/2014/main" id="{41941F35-36BE-8B43-F2E8-B9F44DACBAE0}"/>
              </a:ext>
            </a:extLst>
          </p:cNvPr>
          <p:cNvSpPr>
            <a:spLocks noGrp="1"/>
          </p:cNvSpPr>
          <p:nvPr>
            <p:ph type="sldNum" sz="quarter" idx="5"/>
          </p:nvPr>
        </p:nvSpPr>
        <p:spPr/>
        <p:txBody>
          <a:bodyPr/>
          <a:lstStyle/>
          <a:p>
            <a:fld id="{A3928372-687C-2D47-B721-3F134B506727}" type="slidenum">
              <a:rPr lang="en-US" smtClean="0"/>
              <a:pPr/>
              <a:t>48</a:t>
            </a:fld>
            <a:endParaRPr lang="en-US"/>
          </a:p>
        </p:txBody>
      </p:sp>
    </p:spTree>
    <p:extLst>
      <p:ext uri="{BB962C8B-B14F-4D97-AF65-F5344CB8AC3E}">
        <p14:creationId xmlns:p14="http://schemas.microsoft.com/office/powerpoint/2010/main" val="848813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D2353-AF8C-465B-FAA4-17E76B623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08C1C-6290-46D7-1DEB-E24670116D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DBECE4-39AB-062E-9EB6-C848D0583B2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Transfer letter, Find Members in my Area and Project Stay Active are Legion only. </a:t>
            </a:r>
          </a:p>
        </p:txBody>
      </p:sp>
      <p:sp>
        <p:nvSpPr>
          <p:cNvPr id="4" name="Slide Number Placeholder 3">
            <a:extLst>
              <a:ext uri="{FF2B5EF4-FFF2-40B4-BE49-F238E27FC236}">
                <a16:creationId xmlns:a16="http://schemas.microsoft.com/office/drawing/2014/main" id="{24948DB2-FE22-91DE-61FB-8E41F5A4EDFE}"/>
              </a:ext>
            </a:extLst>
          </p:cNvPr>
          <p:cNvSpPr>
            <a:spLocks noGrp="1"/>
          </p:cNvSpPr>
          <p:nvPr>
            <p:ph type="sldNum" sz="quarter" idx="5"/>
          </p:nvPr>
        </p:nvSpPr>
        <p:spPr/>
        <p:txBody>
          <a:bodyPr/>
          <a:lstStyle/>
          <a:p>
            <a:fld id="{A3928372-687C-2D47-B721-3F134B506727}" type="slidenum">
              <a:rPr lang="en-US" smtClean="0"/>
              <a:pPr/>
              <a:t>49</a:t>
            </a:fld>
            <a:endParaRPr lang="en-US"/>
          </a:p>
        </p:txBody>
      </p:sp>
    </p:spTree>
    <p:extLst>
      <p:ext uri="{BB962C8B-B14F-4D97-AF65-F5344CB8AC3E}">
        <p14:creationId xmlns:p14="http://schemas.microsoft.com/office/powerpoint/2010/main" val="128988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MyLegion reports are found on the left menu.  Consolidated reports also display on the main landing page dashboard.  To submit or view a consolidated report, select “Submit CPR/CSR Reports.  </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234675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8CB74-CD9D-96E6-2FD1-48599FC6A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811B7-226C-3C92-92AF-0A37A846A34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056998A-4D20-2019-408E-9CB51CACF94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Monitor who has access to your group in MyLegion using the MyLegion Access report.  </a:t>
            </a:r>
          </a:p>
        </p:txBody>
      </p:sp>
      <p:sp>
        <p:nvSpPr>
          <p:cNvPr id="4" name="Slide Number Placeholder 3">
            <a:extLst>
              <a:ext uri="{FF2B5EF4-FFF2-40B4-BE49-F238E27FC236}">
                <a16:creationId xmlns:a16="http://schemas.microsoft.com/office/drawing/2014/main" id="{3B9B164D-3CE0-409D-BD5F-BC5481C9A4C4}"/>
              </a:ext>
            </a:extLst>
          </p:cNvPr>
          <p:cNvSpPr>
            <a:spLocks noGrp="1"/>
          </p:cNvSpPr>
          <p:nvPr>
            <p:ph type="sldNum" sz="quarter" idx="5"/>
          </p:nvPr>
        </p:nvSpPr>
        <p:spPr/>
        <p:txBody>
          <a:bodyPr/>
          <a:lstStyle/>
          <a:p>
            <a:fld id="{A3928372-687C-2D47-B721-3F134B506727}" type="slidenum">
              <a:rPr lang="en-US" smtClean="0"/>
              <a:pPr/>
              <a:t>50</a:t>
            </a:fld>
            <a:endParaRPr lang="en-US"/>
          </a:p>
        </p:txBody>
      </p:sp>
    </p:spTree>
    <p:extLst>
      <p:ext uri="{BB962C8B-B14F-4D97-AF65-F5344CB8AC3E}">
        <p14:creationId xmlns:p14="http://schemas.microsoft.com/office/powerpoint/2010/main" val="8282297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56BAF-0FF2-845C-589F-CEC13B13D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A6805-0825-88D3-8593-6B53D4DAE4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BCA984-DC9A-1C99-6293-9D72E3DEC803}"/>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group menu displays a list of posts or squadrons depending on your group.  Click View Report to generate. </a:t>
            </a:r>
            <a:endParaRPr lang="en-US" sz="2400" i="0" dirty="0"/>
          </a:p>
          <a:p>
            <a:endParaRPr lang="en-US" sz="2400" i="0" dirty="0"/>
          </a:p>
        </p:txBody>
      </p:sp>
    </p:spTree>
    <p:extLst>
      <p:ext uri="{BB962C8B-B14F-4D97-AF65-F5344CB8AC3E}">
        <p14:creationId xmlns:p14="http://schemas.microsoft.com/office/powerpoint/2010/main" val="29301536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FEDB-215B-9279-E246-68B90945D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79925-4477-6451-B4F9-C099362EF9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88D529-E7EA-49DC-16AD-361E48B51B4E}"/>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Adjutants and Commanders will have permission by default.  To update permissions, search the member record and go to Assign Group Permissions.  Only adjutants and commanders can assign and remove group permissions.</a:t>
            </a:r>
          </a:p>
        </p:txBody>
      </p:sp>
      <p:sp>
        <p:nvSpPr>
          <p:cNvPr id="4" name="Slide Number Placeholder 3">
            <a:extLst>
              <a:ext uri="{FF2B5EF4-FFF2-40B4-BE49-F238E27FC236}">
                <a16:creationId xmlns:a16="http://schemas.microsoft.com/office/drawing/2014/main" id="{CA283410-C5AE-03E1-1B71-B9218A035175}"/>
              </a:ext>
            </a:extLst>
          </p:cNvPr>
          <p:cNvSpPr>
            <a:spLocks noGrp="1"/>
          </p:cNvSpPr>
          <p:nvPr>
            <p:ph type="sldNum" sz="quarter" idx="5"/>
          </p:nvPr>
        </p:nvSpPr>
        <p:spPr/>
        <p:txBody>
          <a:bodyPr/>
          <a:lstStyle/>
          <a:p>
            <a:fld id="{A3928372-687C-2D47-B721-3F134B506727}" type="slidenum">
              <a:rPr lang="en-US" smtClean="0"/>
              <a:pPr/>
              <a:t>52</a:t>
            </a:fld>
            <a:endParaRPr lang="en-US"/>
          </a:p>
        </p:txBody>
      </p:sp>
    </p:spTree>
    <p:extLst>
      <p:ext uri="{BB962C8B-B14F-4D97-AF65-F5344CB8AC3E}">
        <p14:creationId xmlns:p14="http://schemas.microsoft.com/office/powerpoint/2010/main" val="30561764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E4217-C402-B869-7623-D74560B4D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36AE8-ECB5-F632-2A6F-AC871F998E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28FCF45-C473-8DB2-8AD0-ABAA063FF782}"/>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District and County reports include a post officer report.  This report produces post officers only.</a:t>
            </a:r>
          </a:p>
        </p:txBody>
      </p:sp>
      <p:sp>
        <p:nvSpPr>
          <p:cNvPr id="4" name="Slide Number Placeholder 3">
            <a:extLst>
              <a:ext uri="{FF2B5EF4-FFF2-40B4-BE49-F238E27FC236}">
                <a16:creationId xmlns:a16="http://schemas.microsoft.com/office/drawing/2014/main" id="{37E416B0-55D7-FB1E-B01C-31CB49ACA955}"/>
              </a:ext>
            </a:extLst>
          </p:cNvPr>
          <p:cNvSpPr>
            <a:spLocks noGrp="1"/>
          </p:cNvSpPr>
          <p:nvPr>
            <p:ph type="sldNum" sz="quarter" idx="5"/>
          </p:nvPr>
        </p:nvSpPr>
        <p:spPr/>
        <p:txBody>
          <a:bodyPr/>
          <a:lstStyle/>
          <a:p>
            <a:fld id="{A3928372-687C-2D47-B721-3F134B506727}" type="slidenum">
              <a:rPr lang="en-US" smtClean="0"/>
              <a:pPr/>
              <a:t>53</a:t>
            </a:fld>
            <a:endParaRPr lang="en-US"/>
          </a:p>
        </p:txBody>
      </p:sp>
    </p:spTree>
    <p:extLst>
      <p:ext uri="{BB962C8B-B14F-4D97-AF65-F5344CB8AC3E}">
        <p14:creationId xmlns:p14="http://schemas.microsoft.com/office/powerpoint/2010/main" val="19995237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36E8A-825E-B750-7840-1BF656730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0C906-15C8-67B0-798C-1A4DD8CBD2F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006F37-2790-7010-3851-2B221E69573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District and County reports include Squadron Health Status.  </a:t>
            </a:r>
          </a:p>
        </p:txBody>
      </p:sp>
      <p:sp>
        <p:nvSpPr>
          <p:cNvPr id="4" name="Slide Number Placeholder 3">
            <a:extLst>
              <a:ext uri="{FF2B5EF4-FFF2-40B4-BE49-F238E27FC236}">
                <a16:creationId xmlns:a16="http://schemas.microsoft.com/office/drawing/2014/main" id="{60BC6C41-B55E-D928-3D41-486E1D1F66BE}"/>
              </a:ext>
            </a:extLst>
          </p:cNvPr>
          <p:cNvSpPr>
            <a:spLocks noGrp="1"/>
          </p:cNvSpPr>
          <p:nvPr>
            <p:ph type="sldNum" sz="quarter" idx="5"/>
          </p:nvPr>
        </p:nvSpPr>
        <p:spPr/>
        <p:txBody>
          <a:bodyPr/>
          <a:lstStyle/>
          <a:p>
            <a:fld id="{A3928372-687C-2D47-B721-3F134B506727}" type="slidenum">
              <a:rPr lang="en-US" smtClean="0"/>
              <a:pPr/>
              <a:t>54</a:t>
            </a:fld>
            <a:endParaRPr lang="en-US"/>
          </a:p>
        </p:txBody>
      </p:sp>
    </p:spTree>
    <p:extLst>
      <p:ext uri="{BB962C8B-B14F-4D97-AF65-F5344CB8AC3E}">
        <p14:creationId xmlns:p14="http://schemas.microsoft.com/office/powerpoint/2010/main" val="9350633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412CE-0316-C0D1-12AD-A075CFE1B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FC323-4F98-669E-7A60-F557ACCFA4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78310E6-7922-6C9A-5E04-42FD6501C640}"/>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Monitor membership processing and consolidated reporting for squadrons in your group.  Group selection will include district and county groups.  Enter your group, last paid year and View Report. Export the file to save or print.</a:t>
            </a:r>
          </a:p>
          <a:p>
            <a:endParaRPr lang="en-US" sz="2200" b="0" i="0" dirty="0">
              <a:effectLst/>
              <a:latin typeface="Avenir Next" panose="020B0503020202020204" pitchFamily="34" charset="0"/>
              <a:ea typeface="+mn-ea"/>
              <a:cs typeface="+mn-cs"/>
              <a:sym typeface="Helvetica Neue"/>
            </a:endParaRPr>
          </a:p>
        </p:txBody>
      </p:sp>
    </p:spTree>
    <p:extLst>
      <p:ext uri="{BB962C8B-B14F-4D97-AF65-F5344CB8AC3E}">
        <p14:creationId xmlns:p14="http://schemas.microsoft.com/office/powerpoint/2010/main" val="35807212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list provides squadrons with their last transmittal date, number of unpaid members, consolidated report status, and address information.  </a:t>
            </a:r>
          </a:p>
        </p:txBody>
      </p:sp>
    </p:spTree>
    <p:extLst>
      <p:ext uri="{BB962C8B-B14F-4D97-AF65-F5344CB8AC3E}">
        <p14:creationId xmlns:p14="http://schemas.microsoft.com/office/powerpoint/2010/main" val="685277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57</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58</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There are 3 view areas in consolidated reports.  Open, Closed, and All.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Open reports are available to enter data while in draft status.  There is only one open report for the reporting year.  When available, you can edit the report until the report is submitted or until the final submission date.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To enter information in the report, click Edit.  If you submit online, do not mail a paper form.  The department has access to submitted report data.</a:t>
            </a:r>
          </a:p>
        </p:txBody>
      </p:sp>
      <p:sp>
        <p:nvSpPr>
          <p:cNvPr id="4" name="Slide Number Placeholder 3"/>
          <p:cNvSpPr>
            <a:spLocks noGrp="1"/>
          </p:cNvSpPr>
          <p:nvPr>
            <p:ph type="sldNum" sz="quarter" idx="5"/>
          </p:nvPr>
        </p:nvSpPr>
        <p:spPr/>
        <p:txBody>
          <a:bodyPr/>
          <a:lstStyle/>
          <a:p>
            <a:fld id="{A3928372-687C-2D47-B721-3F134B506727}" type="slidenum">
              <a:rPr lang="en-US" smtClean="0"/>
              <a:pPr/>
              <a:t>6</a:t>
            </a:fld>
            <a:endParaRPr lang="en-US"/>
          </a:p>
        </p:txBody>
      </p:sp>
    </p:spTree>
    <p:extLst>
      <p:ext uri="{BB962C8B-B14F-4D97-AF65-F5344CB8AC3E}">
        <p14:creationId xmlns:p14="http://schemas.microsoft.com/office/powerpoint/2010/main" val="306212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F22E8-25EA-B064-C6DA-DCF063914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0D659-1A7E-483B-0C4A-E2692AC8AAC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6BBEA7-0F1A-7734-7C8D-26D1DC96A54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Click edit to open the fillable form.</a:t>
            </a:r>
          </a:p>
        </p:txBody>
      </p:sp>
      <p:sp>
        <p:nvSpPr>
          <p:cNvPr id="4" name="Slide Number Placeholder 3">
            <a:extLst>
              <a:ext uri="{FF2B5EF4-FFF2-40B4-BE49-F238E27FC236}">
                <a16:creationId xmlns:a16="http://schemas.microsoft.com/office/drawing/2014/main" id="{6E3BE0DF-D431-7A16-4AE3-7BD35B920798}"/>
              </a:ext>
            </a:extLst>
          </p:cNvPr>
          <p:cNvSpPr>
            <a:spLocks noGrp="1"/>
          </p:cNvSpPr>
          <p:nvPr>
            <p:ph type="sldNum" sz="quarter" idx="5"/>
          </p:nvPr>
        </p:nvSpPr>
        <p:spPr/>
        <p:txBody>
          <a:bodyPr/>
          <a:lstStyle/>
          <a:p>
            <a:fld id="{A3928372-687C-2D47-B721-3F134B506727}" type="slidenum">
              <a:rPr lang="en-US" smtClean="0"/>
              <a:pPr/>
              <a:t>7</a:t>
            </a:fld>
            <a:endParaRPr lang="en-US"/>
          </a:p>
        </p:txBody>
      </p:sp>
    </p:spTree>
    <p:extLst>
      <p:ext uri="{BB962C8B-B14F-4D97-AF65-F5344CB8AC3E}">
        <p14:creationId xmlns:p14="http://schemas.microsoft.com/office/powerpoint/2010/main" val="338329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2BB42-54E5-1758-97D9-13DFC788F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1D92D-4E0D-37BA-E41B-B5FD3B9EA9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452F82-7DE4-119F-BEE5-818FA1BBC527}"/>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report questions will be grouped by area. The small number indicates the total number of characters allotted for the field.</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Scroll down to continue with questions until completed or you can save the draft and finalize before the final submission date.  These buttons are located at the bottom of the form. </a:t>
            </a:r>
            <a:r>
              <a:rPr lang="en-US" dirty="0"/>
              <a:t>&lt;1&gt; </a:t>
            </a:r>
          </a:p>
          <a:p>
            <a:endParaRPr lang="en-US" dirty="0"/>
          </a:p>
        </p:txBody>
      </p:sp>
      <p:sp>
        <p:nvSpPr>
          <p:cNvPr id="4" name="Slide Number Placeholder 3">
            <a:extLst>
              <a:ext uri="{FF2B5EF4-FFF2-40B4-BE49-F238E27FC236}">
                <a16:creationId xmlns:a16="http://schemas.microsoft.com/office/drawing/2014/main" id="{AEA52193-D36C-0459-1FD7-2E7223A1B250}"/>
              </a:ext>
            </a:extLst>
          </p:cNvPr>
          <p:cNvSpPr>
            <a:spLocks noGrp="1"/>
          </p:cNvSpPr>
          <p:nvPr>
            <p:ph type="sldNum" sz="quarter" idx="5"/>
          </p:nvPr>
        </p:nvSpPr>
        <p:spPr/>
        <p:txBody>
          <a:bodyPr/>
          <a:lstStyle/>
          <a:p>
            <a:fld id="{A3928372-687C-2D47-B721-3F134B506727}" type="slidenum">
              <a:rPr lang="en-US" smtClean="0"/>
              <a:pPr/>
              <a:t>8</a:t>
            </a:fld>
            <a:endParaRPr lang="en-US"/>
          </a:p>
        </p:txBody>
      </p:sp>
    </p:spTree>
    <p:extLst>
      <p:ext uri="{BB962C8B-B14F-4D97-AF65-F5344CB8AC3E}">
        <p14:creationId xmlns:p14="http://schemas.microsoft.com/office/powerpoint/2010/main" val="350005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E57AD-BA51-8671-79B5-819CD021E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ACF21-7DFB-40A9-BD81-A3D592E30E2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746C5C-F208-CD80-E857-2CF2D80AE260}"/>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Selecting Next brings up options to Save as Draft or Submit Final.  Submitting as Final will close the report for editing.   &lt;1&gt; Click any selection to continue.</a:t>
            </a:r>
            <a:endParaRPr lang="en-US" dirty="0"/>
          </a:p>
        </p:txBody>
      </p:sp>
      <p:sp>
        <p:nvSpPr>
          <p:cNvPr id="4" name="Slide Number Placeholder 3">
            <a:extLst>
              <a:ext uri="{FF2B5EF4-FFF2-40B4-BE49-F238E27FC236}">
                <a16:creationId xmlns:a16="http://schemas.microsoft.com/office/drawing/2014/main" id="{C001DEAD-FEF6-3179-6992-7724B089C40F}"/>
              </a:ext>
            </a:extLst>
          </p:cNvPr>
          <p:cNvSpPr>
            <a:spLocks noGrp="1"/>
          </p:cNvSpPr>
          <p:nvPr>
            <p:ph type="sldNum" sz="quarter" idx="5"/>
          </p:nvPr>
        </p:nvSpPr>
        <p:spPr/>
        <p:txBody>
          <a:bodyPr/>
          <a:lstStyle/>
          <a:p>
            <a:fld id="{A3928372-687C-2D47-B721-3F134B506727}" type="slidenum">
              <a:rPr lang="en-US" smtClean="0"/>
              <a:pPr/>
              <a:t>9</a:t>
            </a:fld>
            <a:endParaRPr lang="en-US"/>
          </a:p>
        </p:txBody>
      </p:sp>
    </p:spTree>
    <p:extLst>
      <p:ext uri="{BB962C8B-B14F-4D97-AF65-F5344CB8AC3E}">
        <p14:creationId xmlns:p14="http://schemas.microsoft.com/office/powerpoint/2010/main" val="1982869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mailto:myLegion@legion.org"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8.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1.xml"/><Relationship Id="rId5" Type="http://schemas.openxmlformats.org/officeDocument/2006/relationships/image" Target="../media/image15.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14.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15.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16.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19.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20.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80.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21.xml"/><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22.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microsoft.com/office/2018/10/relationships/comments" Target="../comments/modernComment_774_7D7C945B.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2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24.xml"/><Relationship Id="rId6" Type="http://schemas.openxmlformats.org/officeDocument/2006/relationships/image" Target="../media/image88.png"/><Relationship Id="rId5" Type="http://schemas.openxmlformats.org/officeDocument/2006/relationships/image" Target="../media/image46.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7.xml"/><Relationship Id="rId1" Type="http://schemas.openxmlformats.org/officeDocument/2006/relationships/tags" Target="../tags/tag25.xml"/><Relationship Id="rId5" Type="http://schemas.openxmlformats.org/officeDocument/2006/relationships/image" Target="../media/image60.png"/><Relationship Id="rId4" Type="http://schemas.openxmlformats.org/officeDocument/2006/relationships/image" Target="../media/image9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7.xml"/><Relationship Id="rId1" Type="http://schemas.openxmlformats.org/officeDocument/2006/relationships/tags" Target="../tags/tag26.xml"/><Relationship Id="rId5" Type="http://schemas.openxmlformats.org/officeDocument/2006/relationships/image" Target="../media/image95.png"/><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tags" Target="../tags/tag27.xml"/><Relationship Id="rId6" Type="http://schemas.openxmlformats.org/officeDocument/2006/relationships/image" Target="../media/image88.png"/><Relationship Id="rId5" Type="http://schemas.openxmlformats.org/officeDocument/2006/relationships/image" Target="../media/image46.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7.xml"/><Relationship Id="rId1" Type="http://schemas.openxmlformats.org/officeDocument/2006/relationships/tags" Target="../tags/tag28.xml"/><Relationship Id="rId6" Type="http://schemas.openxmlformats.org/officeDocument/2006/relationships/image" Target="../media/image88.png"/><Relationship Id="rId5" Type="http://schemas.openxmlformats.org/officeDocument/2006/relationships/image" Target="../media/image46.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7.xml"/><Relationship Id="rId1" Type="http://schemas.openxmlformats.org/officeDocument/2006/relationships/tags" Target="../tags/tag29.xml"/><Relationship Id="rId6" Type="http://schemas.openxmlformats.org/officeDocument/2006/relationships/image" Target="../media/image96.png"/><Relationship Id="rId5" Type="http://schemas.openxmlformats.org/officeDocument/2006/relationships/image" Target="../media/image46.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9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30.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7.xml"/><Relationship Id="rId1" Type="http://schemas.openxmlformats.org/officeDocument/2006/relationships/tags" Target="../tags/tag31.xml"/><Relationship Id="rId6" Type="http://schemas.openxmlformats.org/officeDocument/2006/relationships/image" Target="../media/image96.png"/><Relationship Id="rId5" Type="http://schemas.openxmlformats.org/officeDocument/2006/relationships/image" Target="../media/image46.png"/><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7.xml"/><Relationship Id="rId1" Type="http://schemas.openxmlformats.org/officeDocument/2006/relationships/tags" Target="../tags/tag32.xml"/><Relationship Id="rId6" Type="http://schemas.openxmlformats.org/officeDocument/2006/relationships/image" Target="../media/image96.png"/><Relationship Id="rId5" Type="http://schemas.openxmlformats.org/officeDocument/2006/relationships/image" Target="../media/image46.png"/><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103.png"/></Relationships>
</file>

<file path=ppt/slides/_rels/slide5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7.xml"/><Relationship Id="rId7" Type="http://schemas.openxmlformats.org/officeDocument/2006/relationships/image" Target="../media/image10.png"/><Relationship Id="rId2" Type="http://schemas.openxmlformats.org/officeDocument/2006/relationships/slideLayout" Target="../slideLayouts/slideLayout17.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7.xml"/><Relationship Id="rId1" Type="http://schemas.openxmlformats.org/officeDocument/2006/relationships/tags" Target="../tags/tag34.xml"/><Relationship Id="rId4" Type="http://schemas.openxmlformats.org/officeDocument/2006/relationships/image" Target="../media/image10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5.png"/><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7B49A4-FED2-CEA2-0C68-677987620B98}"/>
              </a:ext>
            </a:extLst>
          </p:cNvPr>
          <p:cNvSpPr/>
          <p:nvPr/>
        </p:nvSpPr>
        <p:spPr>
          <a:xfrm>
            <a:off x="0" y="-32615"/>
            <a:ext cx="7469037" cy="97862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F06A2D-0BC4-2537-A011-BDE8306A0740}"/>
              </a:ext>
            </a:extLst>
          </p:cNvPr>
          <p:cNvSpPr/>
          <p:nvPr/>
        </p:nvSpPr>
        <p:spPr>
          <a:xfrm>
            <a:off x="7360660" y="-2034079"/>
            <a:ext cx="10028456" cy="1186870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C08C1C5A-848A-6FE8-83B9-146972EBD59C}"/>
              </a:ext>
            </a:extLst>
          </p:cNvPr>
          <p:cNvSpPr txBox="1">
            <a:spLocks/>
          </p:cNvSpPr>
          <p:nvPr/>
        </p:nvSpPr>
        <p:spPr>
          <a:xfrm>
            <a:off x="7469037" y="8846659"/>
            <a:ext cx="9811702" cy="987970"/>
          </a:xfrm>
          <a:prstGeom prst="rect">
            <a:avLst/>
          </a:prstGeom>
        </p:spPr>
        <p:txBody>
          <a:bodyPr vert="horz" lIns="91440" tIns="45720" rIns="91440" bIns="45720" rtlCol="0" anchor="t">
            <a:noAutofit/>
          </a:bodyPr>
          <a:lstStyle>
            <a:lvl1pPr marL="0" indent="0" algn="l" defTabSz="1300460" rtl="0" eaLnBrk="1" latinLnBrk="0" hangingPunct="1">
              <a:lnSpc>
                <a:spcPct val="100000"/>
              </a:lnSpc>
              <a:spcBef>
                <a:spcPts val="0"/>
              </a:spcBef>
              <a:buFont typeface="Arial" panose="020B0604020202020204" pitchFamily="34" charset="0"/>
              <a:buNone/>
              <a:defRPr sz="3200" b="0" i="0" kern="1200">
                <a:solidFill>
                  <a:schemeClr val="bg1"/>
                </a:solidFill>
                <a:latin typeface="Avenir Next" panose="020B0503020202020204" pitchFamily="34" charset="0"/>
                <a:ea typeface="+mn-ea"/>
                <a:cs typeface="+mn-cs"/>
              </a:defRPr>
            </a:lvl1pPr>
            <a:lvl2pPr marL="650230" indent="0" algn="ctr" defTabSz="1300460" rtl="0" eaLnBrk="1" latinLnBrk="0" hangingPunct="1">
              <a:lnSpc>
                <a:spcPct val="90000"/>
              </a:lnSpc>
              <a:spcBef>
                <a:spcPts val="711"/>
              </a:spcBef>
              <a:buFont typeface="Arial" panose="020B0604020202020204" pitchFamily="34" charset="0"/>
              <a:buNone/>
              <a:defRPr sz="2844" kern="1200">
                <a:solidFill>
                  <a:schemeClr val="tx1"/>
                </a:solidFill>
                <a:latin typeface="Avenir Next" panose="020B0503020202020204" pitchFamily="34" charset="0"/>
                <a:ea typeface="+mn-ea"/>
                <a:cs typeface="+mn-cs"/>
              </a:defRPr>
            </a:lvl2pPr>
            <a:lvl3pPr marL="1300460" indent="0" algn="ctr" defTabSz="1300460" rtl="0" eaLnBrk="1" latinLnBrk="0" hangingPunct="1">
              <a:lnSpc>
                <a:spcPct val="90000"/>
              </a:lnSpc>
              <a:spcBef>
                <a:spcPts val="711"/>
              </a:spcBef>
              <a:buFont typeface="Arial" panose="020B0604020202020204" pitchFamily="34" charset="0"/>
              <a:buNone/>
              <a:defRPr sz="2560" kern="1200">
                <a:solidFill>
                  <a:schemeClr val="tx1"/>
                </a:solidFill>
                <a:latin typeface="Avenir Next" panose="020B0503020202020204" pitchFamily="34" charset="0"/>
                <a:ea typeface="+mn-ea"/>
                <a:cs typeface="+mn-cs"/>
              </a:defRPr>
            </a:lvl3pPr>
            <a:lvl4pPr marL="1950690"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4pPr>
            <a:lvl5pPr marL="260091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5pPr>
            <a:lvl6pPr marL="325114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6pPr>
            <a:lvl7pPr marL="390137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7pPr>
            <a:lvl8pPr marL="455160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8pPr>
            <a:lvl9pPr marL="520183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9pPr>
          </a:lstStyle>
          <a:p>
            <a:pPr algn="r"/>
            <a:r>
              <a:rPr lang="en-US">
                <a:latin typeface="Avenir Next"/>
              </a:rPr>
              <a:t>2026</a:t>
            </a:r>
          </a:p>
        </p:txBody>
      </p:sp>
      <p:pic>
        <p:nvPicPr>
          <p:cNvPr id="7" name="Picture 6">
            <a:extLst>
              <a:ext uri="{FF2B5EF4-FFF2-40B4-BE49-F238E27FC236}">
                <a16:creationId xmlns:a16="http://schemas.microsoft.com/office/drawing/2014/main" id="{41A9F036-644B-2BB8-6C7A-4637B4281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25" y="2917923"/>
            <a:ext cx="6828672" cy="3613506"/>
          </a:xfrm>
          <a:prstGeom prst="rect">
            <a:avLst/>
          </a:prstGeom>
        </p:spPr>
      </p:pic>
      <p:sp>
        <p:nvSpPr>
          <p:cNvPr id="2" name="Text Placeholder 1">
            <a:extLst>
              <a:ext uri="{FF2B5EF4-FFF2-40B4-BE49-F238E27FC236}">
                <a16:creationId xmlns:a16="http://schemas.microsoft.com/office/drawing/2014/main" id="{52270233-FB57-DD1D-AB9C-066E0154ECC4}"/>
              </a:ext>
            </a:extLst>
          </p:cNvPr>
          <p:cNvSpPr>
            <a:spLocks noGrp="1"/>
          </p:cNvSpPr>
          <p:nvPr>
            <p:ph type="body" sz="quarter" idx="10"/>
          </p:nvPr>
        </p:nvSpPr>
        <p:spPr>
          <a:xfrm>
            <a:off x="7881083" y="517870"/>
            <a:ext cx="7847013" cy="1309934"/>
          </a:xfrm>
        </p:spPr>
        <p:txBody>
          <a:bodyPr/>
          <a:lstStyle/>
          <a:p>
            <a:r>
              <a:rPr lang="en-US" dirty="0"/>
              <a:t>MYLEGION: REPORTS</a:t>
            </a:r>
          </a:p>
        </p:txBody>
      </p:sp>
      <p:sp>
        <p:nvSpPr>
          <p:cNvPr id="6" name="TextBox 5">
            <a:extLst>
              <a:ext uri="{FF2B5EF4-FFF2-40B4-BE49-F238E27FC236}">
                <a16:creationId xmlns:a16="http://schemas.microsoft.com/office/drawing/2014/main" id="{DA2A9566-BA36-63F9-735A-F3B35CA6B525}"/>
              </a:ext>
            </a:extLst>
          </p:cNvPr>
          <p:cNvSpPr txBox="1"/>
          <p:nvPr/>
        </p:nvSpPr>
        <p:spPr>
          <a:xfrm>
            <a:off x="8381764" y="1871483"/>
            <a:ext cx="1996225" cy="523220"/>
          </a:xfrm>
          <a:prstGeom prst="rect">
            <a:avLst/>
          </a:prstGeom>
          <a:noFill/>
        </p:spPr>
        <p:txBody>
          <a:bodyPr wrap="square" rtlCol="0">
            <a:spAutoFit/>
          </a:bodyPr>
          <a:lstStyle/>
          <a:p>
            <a:pPr algn="l"/>
            <a:r>
              <a:rPr lang="en-US" sz="2800" b="1" dirty="0">
                <a:solidFill>
                  <a:srgbClr val="00B0F0"/>
                </a:solidFill>
              </a:rPr>
              <a:t>CSR</a:t>
            </a:r>
          </a:p>
        </p:txBody>
      </p:sp>
      <p:sp>
        <p:nvSpPr>
          <p:cNvPr id="9" name="TextBox 8">
            <a:extLst>
              <a:ext uri="{FF2B5EF4-FFF2-40B4-BE49-F238E27FC236}">
                <a16:creationId xmlns:a16="http://schemas.microsoft.com/office/drawing/2014/main" id="{15CF877D-BC47-4ED9-BEFA-67156FB968DA}"/>
              </a:ext>
            </a:extLst>
          </p:cNvPr>
          <p:cNvSpPr txBox="1"/>
          <p:nvPr/>
        </p:nvSpPr>
        <p:spPr>
          <a:xfrm>
            <a:off x="8404452" y="2570470"/>
            <a:ext cx="4877640" cy="523220"/>
          </a:xfrm>
          <a:prstGeom prst="rect">
            <a:avLst/>
          </a:prstGeom>
          <a:noFill/>
        </p:spPr>
        <p:txBody>
          <a:bodyPr wrap="square" rtlCol="0">
            <a:spAutoFit/>
          </a:bodyPr>
          <a:lstStyle/>
          <a:p>
            <a:pPr algn="l"/>
            <a:r>
              <a:rPr lang="en-US" sz="2800" b="1" dirty="0">
                <a:solidFill>
                  <a:srgbClr val="00B0F0"/>
                </a:solidFill>
              </a:rPr>
              <a:t>Sqdn Current Roster</a:t>
            </a:r>
          </a:p>
        </p:txBody>
      </p:sp>
      <p:sp>
        <p:nvSpPr>
          <p:cNvPr id="10" name="TextBox 9">
            <a:extLst>
              <a:ext uri="{FF2B5EF4-FFF2-40B4-BE49-F238E27FC236}">
                <a16:creationId xmlns:a16="http://schemas.microsoft.com/office/drawing/2014/main" id="{FAA6D9B5-7B15-3ED7-D85E-0040267C457A}"/>
              </a:ext>
            </a:extLst>
          </p:cNvPr>
          <p:cNvSpPr txBox="1"/>
          <p:nvPr/>
        </p:nvSpPr>
        <p:spPr>
          <a:xfrm>
            <a:off x="8381764" y="3322111"/>
            <a:ext cx="4741572" cy="523220"/>
          </a:xfrm>
          <a:prstGeom prst="rect">
            <a:avLst/>
          </a:prstGeom>
          <a:noFill/>
        </p:spPr>
        <p:txBody>
          <a:bodyPr wrap="square" rtlCol="0">
            <a:spAutoFit/>
          </a:bodyPr>
          <a:lstStyle/>
          <a:p>
            <a:pPr algn="l"/>
            <a:r>
              <a:rPr lang="en-US" sz="2800" b="1" dirty="0">
                <a:solidFill>
                  <a:srgbClr val="00B0F0"/>
                </a:solidFill>
              </a:rPr>
              <a:t>Roster Updates</a:t>
            </a:r>
          </a:p>
        </p:txBody>
      </p:sp>
      <p:sp>
        <p:nvSpPr>
          <p:cNvPr id="11" name="TextBox 10">
            <a:extLst>
              <a:ext uri="{FF2B5EF4-FFF2-40B4-BE49-F238E27FC236}">
                <a16:creationId xmlns:a16="http://schemas.microsoft.com/office/drawing/2014/main" id="{AD5B5822-C8D4-0495-E839-A53169E77DC2}"/>
              </a:ext>
            </a:extLst>
          </p:cNvPr>
          <p:cNvSpPr txBox="1"/>
          <p:nvPr/>
        </p:nvSpPr>
        <p:spPr>
          <a:xfrm>
            <a:off x="8350713" y="4021052"/>
            <a:ext cx="4741572" cy="523220"/>
          </a:xfrm>
          <a:prstGeom prst="rect">
            <a:avLst/>
          </a:prstGeom>
          <a:noFill/>
        </p:spPr>
        <p:txBody>
          <a:bodyPr wrap="square" rtlCol="0">
            <a:spAutoFit/>
          </a:bodyPr>
          <a:lstStyle/>
          <a:p>
            <a:pPr algn="l"/>
            <a:r>
              <a:rPr lang="en-US" sz="2800" b="1" dirty="0">
                <a:solidFill>
                  <a:srgbClr val="00B0F0"/>
                </a:solidFill>
              </a:rPr>
              <a:t>Member Dues History</a:t>
            </a:r>
          </a:p>
        </p:txBody>
      </p:sp>
      <p:sp>
        <p:nvSpPr>
          <p:cNvPr id="12" name="TextBox 11">
            <a:extLst>
              <a:ext uri="{FF2B5EF4-FFF2-40B4-BE49-F238E27FC236}">
                <a16:creationId xmlns:a16="http://schemas.microsoft.com/office/drawing/2014/main" id="{026CA772-EAB6-DA78-F902-8E8F76138B1C}"/>
              </a:ext>
            </a:extLst>
          </p:cNvPr>
          <p:cNvSpPr txBox="1"/>
          <p:nvPr/>
        </p:nvSpPr>
        <p:spPr>
          <a:xfrm>
            <a:off x="8404452" y="4717059"/>
            <a:ext cx="4741572" cy="523220"/>
          </a:xfrm>
          <a:prstGeom prst="rect">
            <a:avLst/>
          </a:prstGeom>
          <a:noFill/>
        </p:spPr>
        <p:txBody>
          <a:bodyPr wrap="square" rtlCol="0">
            <a:spAutoFit/>
          </a:bodyPr>
          <a:lstStyle/>
          <a:p>
            <a:pPr algn="l"/>
            <a:r>
              <a:rPr lang="en-US" sz="2800" b="1" dirty="0">
                <a:solidFill>
                  <a:srgbClr val="00B0F0"/>
                </a:solidFill>
              </a:rPr>
              <a:t>Roster Updates</a:t>
            </a:r>
          </a:p>
        </p:txBody>
      </p:sp>
      <p:sp>
        <p:nvSpPr>
          <p:cNvPr id="13" name="TextBox 12">
            <a:extLst>
              <a:ext uri="{FF2B5EF4-FFF2-40B4-BE49-F238E27FC236}">
                <a16:creationId xmlns:a16="http://schemas.microsoft.com/office/drawing/2014/main" id="{EE2DE9AC-8C25-0687-5159-5F1AD2E5F491}"/>
              </a:ext>
            </a:extLst>
          </p:cNvPr>
          <p:cNvSpPr txBox="1"/>
          <p:nvPr/>
        </p:nvSpPr>
        <p:spPr>
          <a:xfrm>
            <a:off x="8350713" y="5435988"/>
            <a:ext cx="4741572" cy="523220"/>
          </a:xfrm>
          <a:prstGeom prst="rect">
            <a:avLst/>
          </a:prstGeom>
          <a:noFill/>
        </p:spPr>
        <p:txBody>
          <a:bodyPr wrap="square" rtlCol="0">
            <a:spAutoFit/>
          </a:bodyPr>
          <a:lstStyle/>
          <a:p>
            <a:pPr algn="l"/>
            <a:r>
              <a:rPr lang="en-US" sz="2800" b="1" dirty="0">
                <a:solidFill>
                  <a:srgbClr val="00B0F0"/>
                </a:solidFill>
              </a:rPr>
              <a:t>Paid Members by Sqdn</a:t>
            </a:r>
          </a:p>
        </p:txBody>
      </p:sp>
      <p:sp>
        <p:nvSpPr>
          <p:cNvPr id="14" name="TextBox 13">
            <a:extLst>
              <a:ext uri="{FF2B5EF4-FFF2-40B4-BE49-F238E27FC236}">
                <a16:creationId xmlns:a16="http://schemas.microsoft.com/office/drawing/2014/main" id="{528B0F18-9590-07C1-FFD6-371A6A48FCCF}"/>
              </a:ext>
            </a:extLst>
          </p:cNvPr>
          <p:cNvSpPr txBox="1"/>
          <p:nvPr/>
        </p:nvSpPr>
        <p:spPr>
          <a:xfrm>
            <a:off x="8350713" y="6189239"/>
            <a:ext cx="4741572" cy="523220"/>
          </a:xfrm>
          <a:prstGeom prst="rect">
            <a:avLst/>
          </a:prstGeom>
          <a:noFill/>
        </p:spPr>
        <p:txBody>
          <a:bodyPr wrap="square" rtlCol="0">
            <a:spAutoFit/>
          </a:bodyPr>
          <a:lstStyle/>
          <a:p>
            <a:pPr algn="l"/>
            <a:r>
              <a:rPr lang="en-US" sz="2800" b="1" dirty="0">
                <a:solidFill>
                  <a:srgbClr val="00B0F0"/>
                </a:solidFill>
              </a:rPr>
              <a:t>3x 10 Labels</a:t>
            </a:r>
          </a:p>
        </p:txBody>
      </p:sp>
      <p:sp>
        <p:nvSpPr>
          <p:cNvPr id="15" name="TextBox 14">
            <a:extLst>
              <a:ext uri="{FF2B5EF4-FFF2-40B4-BE49-F238E27FC236}">
                <a16:creationId xmlns:a16="http://schemas.microsoft.com/office/drawing/2014/main" id="{84FC2346-778D-6838-E300-F033CC8B2910}"/>
              </a:ext>
            </a:extLst>
          </p:cNvPr>
          <p:cNvSpPr txBox="1"/>
          <p:nvPr/>
        </p:nvSpPr>
        <p:spPr>
          <a:xfrm>
            <a:off x="8350713" y="6942490"/>
            <a:ext cx="3255176" cy="523220"/>
          </a:xfrm>
          <a:prstGeom prst="rect">
            <a:avLst/>
          </a:prstGeom>
          <a:noFill/>
        </p:spPr>
        <p:txBody>
          <a:bodyPr wrap="square" rtlCol="0">
            <a:spAutoFit/>
          </a:bodyPr>
          <a:lstStyle/>
          <a:p>
            <a:pPr algn="l"/>
            <a:r>
              <a:rPr lang="en-US" sz="2800" b="1" dirty="0">
                <a:solidFill>
                  <a:srgbClr val="00B0F0"/>
                </a:solidFill>
              </a:rPr>
              <a:t>Renewal Letter</a:t>
            </a:r>
          </a:p>
        </p:txBody>
      </p:sp>
      <p:sp>
        <p:nvSpPr>
          <p:cNvPr id="16" name="TextBox 15">
            <a:extLst>
              <a:ext uri="{FF2B5EF4-FFF2-40B4-BE49-F238E27FC236}">
                <a16:creationId xmlns:a16="http://schemas.microsoft.com/office/drawing/2014/main" id="{BB25DEFB-95C9-F285-5F16-6902C99C2389}"/>
              </a:ext>
            </a:extLst>
          </p:cNvPr>
          <p:cNvSpPr txBox="1"/>
          <p:nvPr/>
        </p:nvSpPr>
        <p:spPr>
          <a:xfrm>
            <a:off x="8355105" y="7621325"/>
            <a:ext cx="3554511" cy="523220"/>
          </a:xfrm>
          <a:prstGeom prst="rect">
            <a:avLst/>
          </a:prstGeom>
          <a:noFill/>
        </p:spPr>
        <p:txBody>
          <a:bodyPr wrap="square" rtlCol="0">
            <a:spAutoFit/>
          </a:bodyPr>
          <a:lstStyle/>
          <a:p>
            <a:pPr algn="l"/>
            <a:r>
              <a:rPr lang="en-US" sz="2800" b="1" dirty="0">
                <a:solidFill>
                  <a:schemeClr val="bg1"/>
                </a:solidFill>
              </a:rPr>
              <a:t>MyLegion Access</a:t>
            </a:r>
          </a:p>
        </p:txBody>
      </p:sp>
      <p:sp>
        <p:nvSpPr>
          <p:cNvPr id="17" name="TextBox 16">
            <a:extLst>
              <a:ext uri="{FF2B5EF4-FFF2-40B4-BE49-F238E27FC236}">
                <a16:creationId xmlns:a16="http://schemas.microsoft.com/office/drawing/2014/main" id="{EE48BA81-3A10-F03C-090C-1C244839D021}"/>
              </a:ext>
            </a:extLst>
          </p:cNvPr>
          <p:cNvSpPr txBox="1"/>
          <p:nvPr/>
        </p:nvSpPr>
        <p:spPr>
          <a:xfrm>
            <a:off x="8345796" y="8323439"/>
            <a:ext cx="3765059" cy="523220"/>
          </a:xfrm>
          <a:prstGeom prst="rect">
            <a:avLst/>
          </a:prstGeom>
          <a:noFill/>
        </p:spPr>
        <p:txBody>
          <a:bodyPr wrap="square" rtlCol="0">
            <a:spAutoFit/>
          </a:bodyPr>
          <a:lstStyle/>
          <a:p>
            <a:pPr algn="l"/>
            <a:r>
              <a:rPr lang="en-US" sz="2800" b="1" dirty="0">
                <a:solidFill>
                  <a:schemeClr val="bg1"/>
                </a:solidFill>
              </a:rPr>
              <a:t>Sqdn Health Status</a:t>
            </a:r>
          </a:p>
        </p:txBody>
      </p:sp>
    </p:spTree>
    <p:extLst>
      <p:ext uri="{BB962C8B-B14F-4D97-AF65-F5344CB8AC3E}">
        <p14:creationId xmlns:p14="http://schemas.microsoft.com/office/powerpoint/2010/main" val="85162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Effect transition="in" filter="fade">
                                      <p:cBhvr>
                                        <p:cTn id="21" dur="1000"/>
                                        <p:tgtEl>
                                          <p:spTgt spid="10"/>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Effect transition="in" filter="fade">
                                      <p:cBhvr>
                                        <p:cTn id="33" dur="1000"/>
                                        <p:tgtEl>
                                          <p:spTgt spid="12"/>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Effect transition="in" filter="fade">
                                      <p:cBhvr>
                                        <p:cTn id="39" dur="1000"/>
                                        <p:tgtEl>
                                          <p:spTgt spid="13"/>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Effect transition="in" filter="fade">
                                      <p:cBhvr>
                                        <p:cTn id="45" dur="1000"/>
                                        <p:tgtEl>
                                          <p:spTgt spid="14"/>
                                        </p:tgtEl>
                                      </p:cBhvr>
                                    </p:animEffect>
                                  </p:childTnLst>
                                </p:cTn>
                              </p:par>
                            </p:childTnLst>
                          </p:cTn>
                        </p:par>
                        <p:par>
                          <p:cTn id="46" fill="hold">
                            <p:stCondLst>
                              <p:cond delay="7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Effect transition="in" filter="fade">
                                      <p:cBhvr>
                                        <p:cTn id="51" dur="1000"/>
                                        <p:tgtEl>
                                          <p:spTgt spid="15"/>
                                        </p:tgtEl>
                                      </p:cBhvr>
                                    </p:animEffect>
                                  </p:childTnLst>
                                </p:cTn>
                              </p:par>
                            </p:childTnLst>
                          </p:cTn>
                        </p:par>
                        <p:par>
                          <p:cTn id="52" fill="hold">
                            <p:stCondLst>
                              <p:cond delay="8000"/>
                            </p:stCondLst>
                            <p:childTnLst>
                              <p:par>
                                <p:cTn id="53" presetID="53" presetClass="entr" presetSubtype="16"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Effect transition="in" filter="fade">
                                      <p:cBhvr>
                                        <p:cTn id="57" dur="1000"/>
                                        <p:tgtEl>
                                          <p:spTgt spid="16"/>
                                        </p:tgtEl>
                                      </p:cBhvr>
                                    </p:animEffect>
                                  </p:childTnLst>
                                </p:cTn>
                              </p:par>
                            </p:childTnLst>
                          </p:cTn>
                        </p:par>
                        <p:par>
                          <p:cTn id="58" fill="hold">
                            <p:stCondLst>
                              <p:cond delay="90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Effect transition="in" filter="fade">
                                      <p:cBhvr>
                                        <p:cTn id="6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6AA1-061E-8114-21A0-99E5D76B1FC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4B28E22-3158-E8FE-A817-ED2D905B5E00}"/>
              </a:ext>
            </a:extLst>
          </p:cNvPr>
          <p:cNvSpPr txBox="1"/>
          <p:nvPr/>
        </p:nvSpPr>
        <p:spPr>
          <a:xfrm>
            <a:off x="505191" y="243840"/>
            <a:ext cx="8364562" cy="3046988"/>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Submitted reports cannot be edited.</a:t>
            </a:r>
          </a:p>
          <a:p>
            <a:pPr algn="ctr"/>
            <a:endParaRPr lang="en-US" dirty="0"/>
          </a:p>
          <a:p>
            <a:pPr algn="ctr"/>
            <a:r>
              <a:rPr lang="en-US" dirty="0"/>
              <a:t>To re-open the report, contact </a:t>
            </a:r>
            <a:r>
              <a:rPr lang="en-US" dirty="0">
                <a:hlinkClick r:id="rId4">
                  <a:extLst>
                    <a:ext uri="{A12FA001-AC4F-418D-AE19-62706E023703}">
                      <ahyp:hlinkClr xmlns:ahyp="http://schemas.microsoft.com/office/drawing/2018/hyperlinkcolor" val="tx"/>
                    </a:ext>
                  </a:extLst>
                </a:hlinkClick>
              </a:rPr>
              <a:t>myLegion@legion.org</a:t>
            </a:r>
            <a:endParaRPr lang="en-US" dirty="0"/>
          </a:p>
          <a:p>
            <a:pPr algn="ctr"/>
            <a:endParaRPr lang="en-US" dirty="0"/>
          </a:p>
        </p:txBody>
      </p:sp>
      <p:pic>
        <p:nvPicPr>
          <p:cNvPr id="3" name="Picture 2">
            <a:extLst>
              <a:ext uri="{FF2B5EF4-FFF2-40B4-BE49-F238E27FC236}">
                <a16:creationId xmlns:a16="http://schemas.microsoft.com/office/drawing/2014/main" id="{426545B7-B9A5-4AC3-3596-AD52E4FCC8FE}"/>
              </a:ext>
            </a:extLst>
          </p:cNvPr>
          <p:cNvPicPr>
            <a:picLocks noChangeAspect="1"/>
          </p:cNvPicPr>
          <p:nvPr/>
        </p:nvPicPr>
        <p:blipFill>
          <a:blip r:embed="rId5"/>
          <a:stretch>
            <a:fillRect/>
          </a:stretch>
        </p:blipFill>
        <p:spPr>
          <a:xfrm>
            <a:off x="321065" y="3994066"/>
            <a:ext cx="16698131" cy="3443054"/>
          </a:xfrm>
          <a:prstGeom prst="rect">
            <a:avLst/>
          </a:prstGeom>
        </p:spPr>
      </p:pic>
      <p:pic>
        <p:nvPicPr>
          <p:cNvPr id="6" name="Picture 5">
            <a:extLst>
              <a:ext uri="{FF2B5EF4-FFF2-40B4-BE49-F238E27FC236}">
                <a16:creationId xmlns:a16="http://schemas.microsoft.com/office/drawing/2014/main" id="{A163D0B8-AEAD-0076-0439-AC3A87821B43}"/>
              </a:ext>
            </a:extLst>
          </p:cNvPr>
          <p:cNvPicPr>
            <a:picLocks noChangeAspect="1"/>
          </p:cNvPicPr>
          <p:nvPr/>
        </p:nvPicPr>
        <p:blipFill>
          <a:blip r:embed="rId6"/>
          <a:stretch>
            <a:fillRect/>
          </a:stretch>
        </p:blipFill>
        <p:spPr>
          <a:xfrm>
            <a:off x="9124669" y="5241254"/>
            <a:ext cx="7511091" cy="2195866"/>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345402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DEE31-9146-75FB-FB8F-84D9154309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50D1659-11CC-C06A-440A-49D82E9D2588}"/>
              </a:ext>
            </a:extLst>
          </p:cNvPr>
          <p:cNvPicPr>
            <a:picLocks noChangeAspect="1"/>
          </p:cNvPicPr>
          <p:nvPr/>
        </p:nvPicPr>
        <p:blipFill>
          <a:blip r:embed="rId4"/>
          <a:stretch>
            <a:fillRect/>
          </a:stretch>
        </p:blipFill>
        <p:spPr>
          <a:xfrm>
            <a:off x="231140" y="1513186"/>
            <a:ext cx="16448778" cy="5036170"/>
          </a:xfrm>
          <a:prstGeom prst="rect">
            <a:avLst/>
          </a:prstGeom>
        </p:spPr>
      </p:pic>
      <p:pic>
        <p:nvPicPr>
          <p:cNvPr id="8" name="Picture 7">
            <a:extLst>
              <a:ext uri="{FF2B5EF4-FFF2-40B4-BE49-F238E27FC236}">
                <a16:creationId xmlns:a16="http://schemas.microsoft.com/office/drawing/2014/main" id="{BDBEF829-F7AB-7DB5-C51B-1BDCF395A149}"/>
              </a:ext>
            </a:extLst>
          </p:cNvPr>
          <p:cNvPicPr>
            <a:picLocks noChangeAspect="1"/>
          </p:cNvPicPr>
          <p:nvPr/>
        </p:nvPicPr>
        <p:blipFill>
          <a:blip r:embed="rId5"/>
          <a:stretch>
            <a:fillRect/>
          </a:stretch>
        </p:blipFill>
        <p:spPr>
          <a:xfrm>
            <a:off x="457145" y="2438140"/>
            <a:ext cx="4011291" cy="557862"/>
          </a:xfrm>
          <a:prstGeom prst="rect">
            <a:avLst/>
          </a:prstGeom>
          <a:effectLst>
            <a:glow rad="228600">
              <a:schemeClr val="accent3">
                <a:satMod val="175000"/>
                <a:alpha val="40000"/>
              </a:schemeClr>
            </a:glow>
          </a:effectLst>
        </p:spPr>
      </p:pic>
      <p:sp>
        <p:nvSpPr>
          <p:cNvPr id="9" name="TextBox 8">
            <a:extLst>
              <a:ext uri="{FF2B5EF4-FFF2-40B4-BE49-F238E27FC236}">
                <a16:creationId xmlns:a16="http://schemas.microsoft.com/office/drawing/2014/main" id="{D0847892-0A76-2E83-EE74-5DC30D3F0AC6}"/>
              </a:ext>
            </a:extLst>
          </p:cNvPr>
          <p:cNvSpPr txBox="1"/>
          <p:nvPr/>
        </p:nvSpPr>
        <p:spPr>
          <a:xfrm>
            <a:off x="6184189" y="705897"/>
            <a:ext cx="6036082" cy="3046988"/>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Closed reports cannot be opened for editing.  You can view reports from 2019-2020 to present.</a:t>
            </a:r>
          </a:p>
          <a:p>
            <a:pPr algn="ctr"/>
            <a:endParaRPr lang="en-US" dirty="0"/>
          </a:p>
        </p:txBody>
      </p:sp>
    </p:spTree>
    <p:custDataLst>
      <p:tags r:id="rId1"/>
    </p:custDataLst>
    <p:extLst>
      <p:ext uri="{BB962C8B-B14F-4D97-AF65-F5344CB8AC3E}">
        <p14:creationId xmlns:p14="http://schemas.microsoft.com/office/powerpoint/2010/main" val="25670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CCB12-329C-9F24-C449-81496E1B94A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0CE7F3E-A1E3-F707-C3D3-D035DAE665BE}"/>
              </a:ext>
            </a:extLst>
          </p:cNvPr>
          <p:cNvPicPr>
            <a:picLocks noChangeAspect="1"/>
          </p:cNvPicPr>
          <p:nvPr/>
        </p:nvPicPr>
        <p:blipFill>
          <a:blip r:embed="rId4"/>
          <a:stretch>
            <a:fillRect/>
          </a:stretch>
        </p:blipFill>
        <p:spPr>
          <a:xfrm>
            <a:off x="333535" y="351213"/>
            <a:ext cx="16673192" cy="5466620"/>
          </a:xfrm>
          <a:prstGeom prst="rect">
            <a:avLst/>
          </a:prstGeom>
        </p:spPr>
      </p:pic>
      <p:pic>
        <p:nvPicPr>
          <p:cNvPr id="8" name="Picture 7">
            <a:extLst>
              <a:ext uri="{FF2B5EF4-FFF2-40B4-BE49-F238E27FC236}">
                <a16:creationId xmlns:a16="http://schemas.microsoft.com/office/drawing/2014/main" id="{C9AB82E2-32E2-A520-36AA-21BEECB72E9F}"/>
              </a:ext>
            </a:extLst>
          </p:cNvPr>
          <p:cNvPicPr>
            <a:picLocks noChangeAspect="1"/>
          </p:cNvPicPr>
          <p:nvPr/>
        </p:nvPicPr>
        <p:blipFill>
          <a:blip r:embed="rId5"/>
          <a:stretch>
            <a:fillRect/>
          </a:stretch>
        </p:blipFill>
        <p:spPr>
          <a:xfrm>
            <a:off x="333535" y="1351207"/>
            <a:ext cx="4017532" cy="592751"/>
          </a:xfrm>
          <a:prstGeom prst="rect">
            <a:avLst/>
          </a:prstGeom>
          <a:effectLst>
            <a:glow rad="228600">
              <a:schemeClr val="accent3">
                <a:satMod val="175000"/>
                <a:alpha val="40000"/>
              </a:schemeClr>
            </a:glow>
          </a:effectLst>
        </p:spPr>
      </p:pic>
      <p:sp>
        <p:nvSpPr>
          <p:cNvPr id="9" name="TextBox 8">
            <a:extLst>
              <a:ext uri="{FF2B5EF4-FFF2-40B4-BE49-F238E27FC236}">
                <a16:creationId xmlns:a16="http://schemas.microsoft.com/office/drawing/2014/main" id="{F151D467-1B7E-CC44-E05C-BDB7F667E9C6}"/>
              </a:ext>
            </a:extLst>
          </p:cNvPr>
          <p:cNvSpPr txBox="1"/>
          <p:nvPr/>
        </p:nvSpPr>
        <p:spPr>
          <a:xfrm>
            <a:off x="7462203" y="2693399"/>
            <a:ext cx="6036082" cy="3539430"/>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All section displays open and closed reports.  Click view to open and print reports.  Edit is only available to open reports.</a:t>
            </a:r>
          </a:p>
          <a:p>
            <a:pPr algn="ctr"/>
            <a:endParaRPr lang="en-US" dirty="0"/>
          </a:p>
        </p:txBody>
      </p:sp>
      <p:sp>
        <p:nvSpPr>
          <p:cNvPr id="10" name="Oval 9">
            <a:extLst>
              <a:ext uri="{FF2B5EF4-FFF2-40B4-BE49-F238E27FC236}">
                <a16:creationId xmlns:a16="http://schemas.microsoft.com/office/drawing/2014/main" id="{8119990D-D512-192D-9DA3-AD48C4E1337C}"/>
              </a:ext>
            </a:extLst>
          </p:cNvPr>
          <p:cNvSpPr/>
          <p:nvPr/>
        </p:nvSpPr>
        <p:spPr>
          <a:xfrm>
            <a:off x="14855095" y="2842021"/>
            <a:ext cx="897308" cy="5832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0724604-ED9E-AD85-896F-B71CAFF50615}"/>
              </a:ext>
            </a:extLst>
          </p:cNvPr>
          <p:cNvSpPr/>
          <p:nvPr/>
        </p:nvSpPr>
        <p:spPr>
          <a:xfrm>
            <a:off x="14855095" y="4669302"/>
            <a:ext cx="897308" cy="41499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0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67EEA-FB83-2D32-F234-B0037F6B73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FF53A28-E242-C3D8-21E1-F947B949CAB2}"/>
              </a:ext>
            </a:extLst>
          </p:cNvPr>
          <p:cNvPicPr>
            <a:picLocks noChangeAspect="1"/>
          </p:cNvPicPr>
          <p:nvPr/>
        </p:nvPicPr>
        <p:blipFill>
          <a:blip r:embed="rId4"/>
          <a:stretch>
            <a:fillRect/>
          </a:stretch>
        </p:blipFill>
        <p:spPr>
          <a:xfrm>
            <a:off x="2070844" y="281652"/>
            <a:ext cx="12613691" cy="8980288"/>
          </a:xfrm>
          <a:prstGeom prst="rect">
            <a:avLst/>
          </a:prstGeom>
        </p:spPr>
      </p:pic>
      <p:pic>
        <p:nvPicPr>
          <p:cNvPr id="17" name="Picture 16">
            <a:extLst>
              <a:ext uri="{FF2B5EF4-FFF2-40B4-BE49-F238E27FC236}">
                <a16:creationId xmlns:a16="http://schemas.microsoft.com/office/drawing/2014/main" id="{005EA195-492B-E407-7ECE-017B57CEDED7}"/>
              </a:ext>
            </a:extLst>
          </p:cNvPr>
          <p:cNvPicPr>
            <a:picLocks noChangeAspect="1"/>
          </p:cNvPicPr>
          <p:nvPr/>
        </p:nvPicPr>
        <p:blipFill>
          <a:blip r:embed="rId5"/>
          <a:stretch>
            <a:fillRect/>
          </a:stretch>
        </p:blipFill>
        <p:spPr>
          <a:xfrm>
            <a:off x="12055915" y="2279820"/>
            <a:ext cx="4428301" cy="1393172"/>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277690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0C10-A2E3-B820-7928-37EAB4B98E6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24DA637-A1A6-7CF3-C580-A5A61C69B3BC}"/>
              </a:ext>
            </a:extLst>
          </p:cNvPr>
          <p:cNvPicPr>
            <a:picLocks noChangeAspect="1"/>
          </p:cNvPicPr>
          <p:nvPr/>
        </p:nvPicPr>
        <p:blipFill>
          <a:blip r:embed="rId4"/>
          <a:stretch>
            <a:fillRect/>
          </a:stretch>
        </p:blipFill>
        <p:spPr>
          <a:xfrm>
            <a:off x="404582" y="269042"/>
            <a:ext cx="14173862" cy="8956238"/>
          </a:xfrm>
          <a:prstGeom prst="rect">
            <a:avLst/>
          </a:prstGeom>
        </p:spPr>
      </p:pic>
      <p:sp>
        <p:nvSpPr>
          <p:cNvPr id="4" name="Oval 3">
            <a:extLst>
              <a:ext uri="{FF2B5EF4-FFF2-40B4-BE49-F238E27FC236}">
                <a16:creationId xmlns:a16="http://schemas.microsoft.com/office/drawing/2014/main" id="{B3E45D9A-DB34-ABD1-774E-E4F15D81A7C6}"/>
              </a:ext>
            </a:extLst>
          </p:cNvPr>
          <p:cNvSpPr/>
          <p:nvPr/>
        </p:nvSpPr>
        <p:spPr>
          <a:xfrm>
            <a:off x="404582" y="29483"/>
            <a:ext cx="1314031" cy="7626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91CA8EB-6C91-7669-5CEB-DE7E2FEFCA08}"/>
              </a:ext>
            </a:extLst>
          </p:cNvPr>
          <p:cNvPicPr>
            <a:picLocks noChangeAspect="1"/>
          </p:cNvPicPr>
          <p:nvPr/>
        </p:nvPicPr>
        <p:blipFill>
          <a:blip r:embed="rId5"/>
          <a:stretch>
            <a:fillRect/>
          </a:stretch>
        </p:blipFill>
        <p:spPr>
          <a:xfrm>
            <a:off x="4248460" y="269042"/>
            <a:ext cx="12301806" cy="6705626"/>
          </a:xfrm>
          <a:prstGeom prst="rect">
            <a:avLst/>
          </a:prstGeom>
          <a:effectLst>
            <a:glow rad="228600">
              <a:schemeClr val="accent3">
                <a:satMod val="175000"/>
                <a:alpha val="40000"/>
              </a:schemeClr>
            </a:glow>
          </a:effectLst>
        </p:spPr>
      </p:pic>
      <p:pic>
        <p:nvPicPr>
          <p:cNvPr id="8" name="Picture 7">
            <a:extLst>
              <a:ext uri="{FF2B5EF4-FFF2-40B4-BE49-F238E27FC236}">
                <a16:creationId xmlns:a16="http://schemas.microsoft.com/office/drawing/2014/main" id="{B967F266-DEAC-00DF-8DAE-BA3B923319C1}"/>
              </a:ext>
            </a:extLst>
          </p:cNvPr>
          <p:cNvPicPr>
            <a:picLocks noChangeAspect="1"/>
          </p:cNvPicPr>
          <p:nvPr/>
        </p:nvPicPr>
        <p:blipFill>
          <a:blip r:embed="rId6"/>
          <a:stretch>
            <a:fillRect/>
          </a:stretch>
        </p:blipFill>
        <p:spPr>
          <a:xfrm>
            <a:off x="1702994" y="6359151"/>
            <a:ext cx="6967137" cy="1231034"/>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252141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D8C6-725B-5171-88BF-EBE061B649B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769002-A04A-9168-6D55-52CBC26BBBB0}"/>
              </a:ext>
            </a:extLst>
          </p:cNvPr>
          <p:cNvPicPr>
            <a:picLocks noChangeAspect="1"/>
          </p:cNvPicPr>
          <p:nvPr/>
        </p:nvPicPr>
        <p:blipFill>
          <a:blip r:embed="rId4"/>
          <a:stretch>
            <a:fillRect/>
          </a:stretch>
        </p:blipFill>
        <p:spPr>
          <a:xfrm>
            <a:off x="831436" y="437849"/>
            <a:ext cx="15677389" cy="7818255"/>
          </a:xfrm>
          <a:prstGeom prst="rect">
            <a:avLst/>
          </a:prstGeom>
        </p:spPr>
      </p:pic>
      <p:pic>
        <p:nvPicPr>
          <p:cNvPr id="6" name="Picture 5">
            <a:extLst>
              <a:ext uri="{FF2B5EF4-FFF2-40B4-BE49-F238E27FC236}">
                <a16:creationId xmlns:a16="http://schemas.microsoft.com/office/drawing/2014/main" id="{60647BCF-86DE-9B0C-B178-3E9B623A8CCD}"/>
              </a:ext>
            </a:extLst>
          </p:cNvPr>
          <p:cNvPicPr>
            <a:picLocks noChangeAspect="1"/>
          </p:cNvPicPr>
          <p:nvPr/>
        </p:nvPicPr>
        <p:blipFill>
          <a:blip r:embed="rId5"/>
          <a:stretch>
            <a:fillRect/>
          </a:stretch>
        </p:blipFill>
        <p:spPr>
          <a:xfrm>
            <a:off x="616046" y="437849"/>
            <a:ext cx="9717063" cy="937412"/>
          </a:xfrm>
          <a:prstGeom prst="rect">
            <a:avLst/>
          </a:prstGeom>
          <a:effectLst>
            <a:glow rad="228600">
              <a:schemeClr val="accent3">
                <a:satMod val="175000"/>
                <a:alpha val="40000"/>
              </a:schemeClr>
            </a:glow>
          </a:effectLst>
        </p:spPr>
      </p:pic>
      <p:sp>
        <p:nvSpPr>
          <p:cNvPr id="9" name="Arrow: Right 8">
            <a:extLst>
              <a:ext uri="{FF2B5EF4-FFF2-40B4-BE49-F238E27FC236}">
                <a16:creationId xmlns:a16="http://schemas.microsoft.com/office/drawing/2014/main" id="{63DC8217-26F4-5958-CB93-CF30DF6FC8C3}"/>
              </a:ext>
            </a:extLst>
          </p:cNvPr>
          <p:cNvSpPr/>
          <p:nvPr/>
        </p:nvSpPr>
        <p:spPr>
          <a:xfrm>
            <a:off x="831436" y="437849"/>
            <a:ext cx="1487695" cy="9374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F1FA5CC-DB72-0AE0-1F6C-FA4A6896F4B5}"/>
              </a:ext>
            </a:extLst>
          </p:cNvPr>
          <p:cNvPicPr>
            <a:picLocks noChangeAspect="1"/>
          </p:cNvPicPr>
          <p:nvPr/>
        </p:nvPicPr>
        <p:blipFill>
          <a:blip r:embed="rId6"/>
          <a:stretch>
            <a:fillRect/>
          </a:stretch>
        </p:blipFill>
        <p:spPr>
          <a:xfrm>
            <a:off x="936925" y="6696679"/>
            <a:ext cx="2629473" cy="1254055"/>
          </a:xfrm>
          <a:prstGeom prst="rect">
            <a:avLst/>
          </a:prstGeom>
        </p:spPr>
      </p:pic>
    </p:spTree>
    <p:custDataLst>
      <p:tags r:id="rId1"/>
    </p:custDataLst>
    <p:extLst>
      <p:ext uri="{BB962C8B-B14F-4D97-AF65-F5344CB8AC3E}">
        <p14:creationId xmlns:p14="http://schemas.microsoft.com/office/powerpoint/2010/main" val="309527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F75B4-40E7-3FA0-96DE-AAEF602177E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8EB89B0-64A1-A2A6-F144-452B41FCEEC4}"/>
              </a:ext>
            </a:extLst>
          </p:cNvPr>
          <p:cNvPicPr>
            <a:picLocks noChangeAspect="1"/>
          </p:cNvPicPr>
          <p:nvPr/>
        </p:nvPicPr>
        <p:blipFill>
          <a:blip r:embed="rId4"/>
          <a:stretch>
            <a:fillRect/>
          </a:stretch>
        </p:blipFill>
        <p:spPr>
          <a:xfrm>
            <a:off x="2249405" y="182880"/>
            <a:ext cx="12646885" cy="9245600"/>
          </a:xfrm>
          <a:prstGeom prst="rect">
            <a:avLst/>
          </a:prstGeom>
        </p:spPr>
      </p:pic>
      <p:pic>
        <p:nvPicPr>
          <p:cNvPr id="7" name="Picture 6">
            <a:extLst>
              <a:ext uri="{FF2B5EF4-FFF2-40B4-BE49-F238E27FC236}">
                <a16:creationId xmlns:a16="http://schemas.microsoft.com/office/drawing/2014/main" id="{BB31B41C-EFCB-0AD3-8B98-8616F8846362}"/>
              </a:ext>
            </a:extLst>
          </p:cNvPr>
          <p:cNvPicPr>
            <a:picLocks noChangeAspect="1"/>
          </p:cNvPicPr>
          <p:nvPr/>
        </p:nvPicPr>
        <p:blipFill>
          <a:blip r:embed="rId5"/>
          <a:stretch>
            <a:fillRect/>
          </a:stretch>
        </p:blipFill>
        <p:spPr>
          <a:xfrm>
            <a:off x="1444159" y="3634632"/>
            <a:ext cx="3416518" cy="2663125"/>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9" name="Arrow: Right 8">
            <a:extLst>
              <a:ext uri="{FF2B5EF4-FFF2-40B4-BE49-F238E27FC236}">
                <a16:creationId xmlns:a16="http://schemas.microsoft.com/office/drawing/2014/main" id="{9F7F28B3-DCD4-6B69-62FB-DC62D420DC88}"/>
              </a:ext>
            </a:extLst>
          </p:cNvPr>
          <p:cNvSpPr/>
          <p:nvPr/>
        </p:nvSpPr>
        <p:spPr>
          <a:xfrm>
            <a:off x="195386" y="4792185"/>
            <a:ext cx="1617352"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2795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93A15-B51A-2DEF-9B64-EA38E5B363EA}"/>
              </a:ext>
            </a:extLst>
          </p:cNvPr>
          <p:cNvPicPr>
            <a:picLocks noChangeAspect="1"/>
          </p:cNvPicPr>
          <p:nvPr/>
        </p:nvPicPr>
        <p:blipFill>
          <a:blip r:embed="rId3"/>
          <a:stretch>
            <a:fillRect/>
          </a:stretch>
        </p:blipFill>
        <p:spPr>
          <a:xfrm>
            <a:off x="5330117" y="-1060733"/>
            <a:ext cx="7945120" cy="10541406"/>
          </a:xfrm>
          <a:prstGeom prst="rect">
            <a:avLst/>
          </a:prstGeom>
        </p:spPr>
      </p:pic>
      <p:pic>
        <p:nvPicPr>
          <p:cNvPr id="7" name="Picture 6">
            <a:extLst>
              <a:ext uri="{FF2B5EF4-FFF2-40B4-BE49-F238E27FC236}">
                <a16:creationId xmlns:a16="http://schemas.microsoft.com/office/drawing/2014/main" id="{4B6B539E-F051-D2E8-A3B2-95C8A181B562}"/>
              </a:ext>
            </a:extLst>
          </p:cNvPr>
          <p:cNvPicPr>
            <a:picLocks noChangeAspect="1"/>
          </p:cNvPicPr>
          <p:nvPr/>
        </p:nvPicPr>
        <p:blipFill>
          <a:blip r:embed="rId4"/>
          <a:stretch>
            <a:fillRect/>
          </a:stretch>
        </p:blipFill>
        <p:spPr>
          <a:xfrm>
            <a:off x="5231126" y="1492561"/>
            <a:ext cx="9321919" cy="4046847"/>
          </a:xfrm>
          <a:prstGeom prst="rect">
            <a:avLst/>
          </a:prstGeom>
          <a:effectLst>
            <a:glow rad="101600">
              <a:srgbClr val="92D050">
                <a:alpha val="60000"/>
              </a:srgbClr>
            </a:glow>
          </a:effectLst>
        </p:spPr>
      </p:pic>
      <p:sp>
        <p:nvSpPr>
          <p:cNvPr id="8" name="Arrow: Right 7">
            <a:extLst>
              <a:ext uri="{FF2B5EF4-FFF2-40B4-BE49-F238E27FC236}">
                <a16:creationId xmlns:a16="http://schemas.microsoft.com/office/drawing/2014/main" id="{69485BD0-0E6B-CA8D-B0E1-F5B738551F72}"/>
              </a:ext>
            </a:extLst>
          </p:cNvPr>
          <p:cNvSpPr/>
          <p:nvPr/>
        </p:nvSpPr>
        <p:spPr>
          <a:xfrm>
            <a:off x="4412973" y="2054087"/>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8EF1C53-95BE-2140-4976-A269F324056F}"/>
              </a:ext>
            </a:extLst>
          </p:cNvPr>
          <p:cNvPicPr>
            <a:picLocks noChangeAspect="1"/>
          </p:cNvPicPr>
          <p:nvPr/>
        </p:nvPicPr>
        <p:blipFill>
          <a:blip r:embed="rId5"/>
          <a:stretch>
            <a:fillRect/>
          </a:stretch>
        </p:blipFill>
        <p:spPr>
          <a:xfrm>
            <a:off x="1712804" y="522174"/>
            <a:ext cx="3136064" cy="7988811"/>
          </a:xfrm>
          <a:prstGeom prst="rect">
            <a:avLst/>
          </a:prstGeom>
        </p:spPr>
      </p:pic>
    </p:spTree>
    <p:extLst>
      <p:ext uri="{BB962C8B-B14F-4D97-AF65-F5344CB8AC3E}">
        <p14:creationId xmlns:p14="http://schemas.microsoft.com/office/powerpoint/2010/main" val="226050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3F0B-CCC4-C17E-4259-0C0EED28FD2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931AFEB-7A84-B51F-16BF-51D563CC6E97}"/>
              </a:ext>
            </a:extLst>
          </p:cNvPr>
          <p:cNvSpPr>
            <a:spLocks noGrp="1"/>
          </p:cNvSpPr>
          <p:nvPr>
            <p:ph type="body" sz="quarter" idx="10"/>
          </p:nvPr>
        </p:nvSpPr>
        <p:spPr/>
        <p:txBody>
          <a:bodyPr>
            <a:normAutofit lnSpcReduction="10000"/>
          </a:bodyPr>
          <a:lstStyle/>
          <a:p>
            <a:r>
              <a:rPr lang="en-US"/>
              <a:t>CURRENT ROSTER</a:t>
            </a:r>
          </a:p>
        </p:txBody>
      </p:sp>
      <p:pic>
        <p:nvPicPr>
          <p:cNvPr id="5" name="Picture 4">
            <a:extLst>
              <a:ext uri="{FF2B5EF4-FFF2-40B4-BE49-F238E27FC236}">
                <a16:creationId xmlns:a16="http://schemas.microsoft.com/office/drawing/2014/main" id="{85AB3D06-346C-9F1A-A404-A400E6392FB2}"/>
              </a:ext>
            </a:extLst>
          </p:cNvPr>
          <p:cNvPicPr>
            <a:picLocks noChangeAspect="1"/>
          </p:cNvPicPr>
          <p:nvPr/>
        </p:nvPicPr>
        <p:blipFill>
          <a:blip r:embed="rId3"/>
          <a:stretch>
            <a:fillRect/>
          </a:stretch>
        </p:blipFill>
        <p:spPr>
          <a:xfrm>
            <a:off x="129581" y="1330378"/>
            <a:ext cx="17081099" cy="4116265"/>
          </a:xfrm>
          <a:prstGeom prst="rect">
            <a:avLst/>
          </a:prstGeom>
        </p:spPr>
      </p:pic>
      <p:sp>
        <p:nvSpPr>
          <p:cNvPr id="22" name="TextBox 21">
            <a:extLst>
              <a:ext uri="{FF2B5EF4-FFF2-40B4-BE49-F238E27FC236}">
                <a16:creationId xmlns:a16="http://schemas.microsoft.com/office/drawing/2014/main" id="{C65BC79E-8E3C-37FA-5473-CD6E7793D778}"/>
              </a:ext>
            </a:extLst>
          </p:cNvPr>
          <p:cNvSpPr txBox="1"/>
          <p:nvPr/>
        </p:nvSpPr>
        <p:spPr>
          <a:xfrm>
            <a:off x="10923029" y="914952"/>
            <a:ext cx="5034253" cy="1625701"/>
          </a:xfrm>
          <a:prstGeom prst="rect">
            <a:avLst/>
          </a:prstGeom>
          <a:solidFill>
            <a:schemeClr val="accent3">
              <a:lumMod val="60000"/>
              <a:lumOff val="40000"/>
            </a:schemeClr>
          </a:solidFill>
          <a:scene3d>
            <a:camera prst="perspectiveLeft"/>
            <a:lightRig rig="threePt" dir="t"/>
          </a:scene3d>
        </p:spPr>
        <p:txBody>
          <a:bodyPr wrap="square" rtlCol="0">
            <a:spAutoFit/>
          </a:bodyPr>
          <a:lstStyle/>
          <a:p>
            <a:r>
              <a:rPr lang="en-US" sz="2800" b="1" dirty="0">
                <a:solidFill>
                  <a:schemeClr val="bg1"/>
                </a:solidFill>
              </a:rPr>
              <a:t>Current roster includes members who are current,  expired, and deceased</a:t>
            </a:r>
            <a:r>
              <a:rPr lang="en-US" sz="1564" b="1" dirty="0">
                <a:solidFill>
                  <a:schemeClr val="bg1"/>
                </a:solidFill>
              </a:rPr>
              <a:t>.</a:t>
            </a:r>
          </a:p>
          <a:p>
            <a:endParaRPr lang="en-US" sz="1564" dirty="0"/>
          </a:p>
        </p:txBody>
      </p:sp>
      <p:grpSp>
        <p:nvGrpSpPr>
          <p:cNvPr id="7" name="Group 6">
            <a:extLst>
              <a:ext uri="{FF2B5EF4-FFF2-40B4-BE49-F238E27FC236}">
                <a16:creationId xmlns:a16="http://schemas.microsoft.com/office/drawing/2014/main" id="{A3793C06-7B33-C830-C73B-50CAD920BF0F}"/>
              </a:ext>
            </a:extLst>
          </p:cNvPr>
          <p:cNvGrpSpPr/>
          <p:nvPr/>
        </p:nvGrpSpPr>
        <p:grpSpPr>
          <a:xfrm>
            <a:off x="5748026" y="914952"/>
            <a:ext cx="4517360" cy="8471567"/>
            <a:chOff x="8670130" y="914952"/>
            <a:chExt cx="4517360" cy="8471567"/>
          </a:xfrm>
        </p:grpSpPr>
        <p:pic>
          <p:nvPicPr>
            <p:cNvPr id="3" name="Picture 2">
              <a:extLst>
                <a:ext uri="{FF2B5EF4-FFF2-40B4-BE49-F238E27FC236}">
                  <a16:creationId xmlns:a16="http://schemas.microsoft.com/office/drawing/2014/main" id="{F888F35F-FB3E-51BF-41D0-33245CC798DD}"/>
                </a:ext>
              </a:extLst>
            </p:cNvPr>
            <p:cNvPicPr>
              <a:picLocks noChangeAspect="1"/>
            </p:cNvPicPr>
            <p:nvPr/>
          </p:nvPicPr>
          <p:blipFill>
            <a:blip r:embed="rId4"/>
            <a:stretch>
              <a:fillRect/>
            </a:stretch>
          </p:blipFill>
          <p:spPr>
            <a:xfrm>
              <a:off x="8670130" y="914952"/>
              <a:ext cx="1731209" cy="8471567"/>
            </a:xfrm>
            <a:prstGeom prst="rect">
              <a:avLst/>
            </a:prstGeom>
            <a:effectLst>
              <a:glow rad="228600">
                <a:schemeClr val="accent5">
                  <a:satMod val="175000"/>
                  <a:alpha val="40000"/>
                </a:schemeClr>
              </a:glow>
            </a:effectLst>
          </p:spPr>
        </p:pic>
        <p:sp>
          <p:nvSpPr>
            <p:cNvPr id="4" name="TextBox 3">
              <a:extLst>
                <a:ext uri="{FF2B5EF4-FFF2-40B4-BE49-F238E27FC236}">
                  <a16:creationId xmlns:a16="http://schemas.microsoft.com/office/drawing/2014/main" id="{E6FCCC12-ED51-08D1-B410-AA3D5E0E5BC7}"/>
                </a:ext>
              </a:extLst>
            </p:cNvPr>
            <p:cNvSpPr txBox="1"/>
            <p:nvPr/>
          </p:nvSpPr>
          <p:spPr>
            <a:xfrm>
              <a:off x="10713751" y="5446643"/>
              <a:ext cx="2473739" cy="830997"/>
            </a:xfrm>
            <a:prstGeom prst="rect">
              <a:avLst/>
            </a:prstGeom>
            <a:noFill/>
          </p:spPr>
          <p:txBody>
            <a:bodyPr wrap="square" rtlCol="0">
              <a:spAutoFit/>
            </a:bodyPr>
            <a:lstStyle/>
            <a:p>
              <a:r>
                <a:rPr lang="en-US" b="1" dirty="0">
                  <a:solidFill>
                    <a:srgbClr val="C00000"/>
                  </a:solidFill>
                </a:rPr>
                <a:t>District and county groups list includes assigned  squadrons.</a:t>
              </a:r>
            </a:p>
          </p:txBody>
        </p:sp>
      </p:grpSp>
      <p:pic>
        <p:nvPicPr>
          <p:cNvPr id="10" name="Picture 9">
            <a:extLst>
              <a:ext uri="{FF2B5EF4-FFF2-40B4-BE49-F238E27FC236}">
                <a16:creationId xmlns:a16="http://schemas.microsoft.com/office/drawing/2014/main" id="{AEBD42DE-AF93-AB09-88C9-9C0804332A85}"/>
              </a:ext>
            </a:extLst>
          </p:cNvPr>
          <p:cNvPicPr>
            <a:picLocks noChangeAspect="1"/>
          </p:cNvPicPr>
          <p:nvPr/>
        </p:nvPicPr>
        <p:blipFill>
          <a:blip r:embed="rId5"/>
          <a:stretch>
            <a:fillRect/>
          </a:stretch>
        </p:blipFill>
        <p:spPr>
          <a:xfrm>
            <a:off x="2020567" y="3357645"/>
            <a:ext cx="3374550" cy="236218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17788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8398E-B5CD-0978-AFAC-47931608628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0D051B6-D743-4EAF-F032-C0408E15CA50}"/>
              </a:ext>
            </a:extLst>
          </p:cNvPr>
          <p:cNvPicPr>
            <a:picLocks noChangeAspect="1"/>
          </p:cNvPicPr>
          <p:nvPr/>
        </p:nvPicPr>
        <p:blipFill>
          <a:blip r:embed="rId3"/>
          <a:stretch>
            <a:fillRect/>
          </a:stretch>
        </p:blipFill>
        <p:spPr>
          <a:xfrm>
            <a:off x="0" y="64768"/>
            <a:ext cx="17256942" cy="4812032"/>
          </a:xfrm>
          <a:prstGeom prst="rect">
            <a:avLst/>
          </a:prstGeom>
        </p:spPr>
      </p:pic>
      <p:sp>
        <p:nvSpPr>
          <p:cNvPr id="6" name="Text Placeholder 5">
            <a:extLst>
              <a:ext uri="{FF2B5EF4-FFF2-40B4-BE49-F238E27FC236}">
                <a16:creationId xmlns:a16="http://schemas.microsoft.com/office/drawing/2014/main" id="{5F833FD3-3727-ABF7-11CA-52950D270C18}"/>
              </a:ext>
            </a:extLst>
          </p:cNvPr>
          <p:cNvSpPr>
            <a:spLocks noGrp="1"/>
          </p:cNvSpPr>
          <p:nvPr>
            <p:ph type="body" sz="quarter" idx="10"/>
          </p:nvPr>
        </p:nvSpPr>
        <p:spPr/>
        <p:txBody>
          <a:bodyPr>
            <a:normAutofit lnSpcReduction="10000"/>
          </a:bodyPr>
          <a:lstStyle/>
          <a:p>
            <a:r>
              <a:rPr lang="en-US"/>
              <a:t>CURRENT ROSTER</a:t>
            </a:r>
          </a:p>
        </p:txBody>
      </p:sp>
      <p:sp>
        <p:nvSpPr>
          <p:cNvPr id="4" name="TextBox 3">
            <a:extLst>
              <a:ext uri="{FF2B5EF4-FFF2-40B4-BE49-F238E27FC236}">
                <a16:creationId xmlns:a16="http://schemas.microsoft.com/office/drawing/2014/main" id="{BAEADD24-8883-B2A3-4041-C83F19EBDE8F}"/>
              </a:ext>
            </a:extLst>
          </p:cNvPr>
          <p:cNvSpPr txBox="1"/>
          <p:nvPr/>
        </p:nvSpPr>
        <p:spPr>
          <a:xfrm>
            <a:off x="580663" y="5438139"/>
            <a:ext cx="3288978" cy="1569660"/>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Check desired LPY and all greater.</a:t>
            </a:r>
          </a:p>
        </p:txBody>
      </p:sp>
      <p:pic>
        <p:nvPicPr>
          <p:cNvPr id="8" name="Picture 7">
            <a:extLst>
              <a:ext uri="{FF2B5EF4-FFF2-40B4-BE49-F238E27FC236}">
                <a16:creationId xmlns:a16="http://schemas.microsoft.com/office/drawing/2014/main" id="{C24E69FB-42DD-2106-72D4-49BBCE59BF5E}"/>
              </a:ext>
            </a:extLst>
          </p:cNvPr>
          <p:cNvPicPr>
            <a:picLocks noChangeAspect="1"/>
          </p:cNvPicPr>
          <p:nvPr/>
        </p:nvPicPr>
        <p:blipFill>
          <a:blip r:embed="rId4"/>
          <a:stretch>
            <a:fillRect/>
          </a:stretch>
        </p:blipFill>
        <p:spPr>
          <a:xfrm>
            <a:off x="6852679" y="3193193"/>
            <a:ext cx="3551584" cy="2591697"/>
          </a:xfrm>
          <a:prstGeom prst="rect">
            <a:avLst/>
          </a:prstGeom>
          <a:effectLst>
            <a:glow rad="228600">
              <a:schemeClr val="accent5">
                <a:satMod val="175000"/>
                <a:alpha val="40000"/>
              </a:schemeClr>
            </a:glow>
          </a:effectLst>
        </p:spPr>
      </p:pic>
      <p:sp>
        <p:nvSpPr>
          <p:cNvPr id="5" name="Arrow: Right 4">
            <a:extLst>
              <a:ext uri="{FF2B5EF4-FFF2-40B4-BE49-F238E27FC236}">
                <a16:creationId xmlns:a16="http://schemas.microsoft.com/office/drawing/2014/main" id="{D84441EF-3D94-2E84-EB3C-C9529FCB5946}"/>
              </a:ext>
            </a:extLst>
          </p:cNvPr>
          <p:cNvSpPr/>
          <p:nvPr/>
        </p:nvSpPr>
        <p:spPr>
          <a:xfrm>
            <a:off x="4352443" y="2757106"/>
            <a:ext cx="969848" cy="9848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13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30AB4-6F21-6722-2193-F89C2FE92241}"/>
              </a:ext>
            </a:extLst>
          </p:cNvPr>
          <p:cNvSpPr/>
          <p:nvPr/>
        </p:nvSpPr>
        <p:spPr>
          <a:xfrm>
            <a:off x="-116114" y="203203"/>
            <a:ext cx="6530166"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1255793" y="203203"/>
            <a:ext cx="13823436" cy="13265183"/>
          </a:xfrm>
          <a:prstGeom prst="rect">
            <a:avLst/>
          </a:prstGeom>
          <a:ln w="28575">
            <a:solidFill>
              <a:schemeClr val="tx1"/>
            </a:solidFill>
          </a:ln>
        </p:spPr>
      </p:pic>
      <p:pic>
        <p:nvPicPr>
          <p:cNvPr id="10" name="Picture 9">
            <a:extLst>
              <a:ext uri="{FF2B5EF4-FFF2-40B4-BE49-F238E27FC236}">
                <a16:creationId xmlns:a16="http://schemas.microsoft.com/office/drawing/2014/main" id="{A69B2052-7E21-C3AF-2697-A2905976C8FE}"/>
              </a:ext>
            </a:extLst>
          </p:cNvPr>
          <p:cNvPicPr>
            <a:picLocks noChangeAspect="1"/>
          </p:cNvPicPr>
          <p:nvPr/>
        </p:nvPicPr>
        <p:blipFill>
          <a:blip r:embed="rId4"/>
          <a:stretch>
            <a:fillRect/>
          </a:stretch>
        </p:blipFill>
        <p:spPr>
          <a:xfrm>
            <a:off x="13208663" y="522400"/>
            <a:ext cx="3741132" cy="901708"/>
          </a:xfrm>
          <a:prstGeom prst="rect">
            <a:avLst/>
          </a:prstGeom>
          <a:ln w="38100">
            <a:solidFill>
              <a:schemeClr val="tx1"/>
            </a:solidFill>
          </a:ln>
        </p:spPr>
      </p:pic>
    </p:spTree>
    <p:extLst>
      <p:ext uri="{BB962C8B-B14F-4D97-AF65-F5344CB8AC3E}">
        <p14:creationId xmlns:p14="http://schemas.microsoft.com/office/powerpoint/2010/main" val="261652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C2FC-AE89-86EF-143F-313DB197C66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A3D6C26-3C3C-8543-8F02-70D51BB780D9}"/>
              </a:ext>
            </a:extLst>
          </p:cNvPr>
          <p:cNvPicPr>
            <a:picLocks noChangeAspect="1"/>
          </p:cNvPicPr>
          <p:nvPr/>
        </p:nvPicPr>
        <p:blipFill>
          <a:blip r:embed="rId3"/>
          <a:stretch>
            <a:fillRect/>
          </a:stretch>
        </p:blipFill>
        <p:spPr>
          <a:xfrm>
            <a:off x="-1" y="34559"/>
            <a:ext cx="22387073" cy="4842241"/>
          </a:xfrm>
          <a:prstGeom prst="rect">
            <a:avLst/>
          </a:prstGeom>
        </p:spPr>
      </p:pic>
      <p:pic>
        <p:nvPicPr>
          <p:cNvPr id="11" name="Picture 10">
            <a:extLst>
              <a:ext uri="{FF2B5EF4-FFF2-40B4-BE49-F238E27FC236}">
                <a16:creationId xmlns:a16="http://schemas.microsoft.com/office/drawing/2014/main" id="{BC0C4D7C-AFAA-7D54-FCF9-B8ED8B968816}"/>
              </a:ext>
            </a:extLst>
          </p:cNvPr>
          <p:cNvPicPr>
            <a:picLocks noChangeAspect="1"/>
          </p:cNvPicPr>
          <p:nvPr/>
        </p:nvPicPr>
        <p:blipFill>
          <a:blip r:embed="rId4"/>
          <a:stretch>
            <a:fillRect/>
          </a:stretch>
        </p:blipFill>
        <p:spPr>
          <a:xfrm>
            <a:off x="2080969" y="3403566"/>
            <a:ext cx="5647072" cy="2088351"/>
          </a:xfrm>
          <a:prstGeom prst="rect">
            <a:avLst/>
          </a:prstGeom>
          <a:effectLst>
            <a:glow rad="228600">
              <a:schemeClr val="accent3">
                <a:satMod val="175000"/>
                <a:alpha val="40000"/>
              </a:schemeClr>
            </a:glow>
          </a:effectLst>
        </p:spPr>
      </p:pic>
      <p:pic>
        <p:nvPicPr>
          <p:cNvPr id="9" name="Picture 8">
            <a:extLst>
              <a:ext uri="{FF2B5EF4-FFF2-40B4-BE49-F238E27FC236}">
                <a16:creationId xmlns:a16="http://schemas.microsoft.com/office/drawing/2014/main" id="{4DF6B5FE-FA06-4ED7-EC64-C03F22995737}"/>
              </a:ext>
            </a:extLst>
          </p:cNvPr>
          <p:cNvPicPr>
            <a:picLocks noChangeAspect="1"/>
          </p:cNvPicPr>
          <p:nvPr/>
        </p:nvPicPr>
        <p:blipFill>
          <a:blip r:embed="rId5"/>
          <a:stretch>
            <a:fillRect/>
          </a:stretch>
        </p:blipFill>
        <p:spPr>
          <a:xfrm>
            <a:off x="8511105" y="3382912"/>
            <a:ext cx="5799761" cy="210900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7773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89A7A-ED38-D50C-94A0-FC351096B95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710FEE6-1DEB-5ED6-9C52-9346F6F04462}"/>
              </a:ext>
            </a:extLst>
          </p:cNvPr>
          <p:cNvSpPr/>
          <p:nvPr/>
        </p:nvSpPr>
        <p:spPr>
          <a:xfrm>
            <a:off x="0" y="0"/>
            <a:ext cx="8885582" cy="16662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1C6C470-EE09-6125-5DCB-AA9E7AA406BA}"/>
              </a:ext>
            </a:extLst>
          </p:cNvPr>
          <p:cNvPicPr>
            <a:picLocks noChangeAspect="1"/>
          </p:cNvPicPr>
          <p:nvPr/>
        </p:nvPicPr>
        <p:blipFill>
          <a:blip r:embed="rId3"/>
          <a:stretch>
            <a:fillRect/>
          </a:stretch>
        </p:blipFill>
        <p:spPr>
          <a:xfrm>
            <a:off x="121633" y="163944"/>
            <a:ext cx="17096996" cy="3981336"/>
          </a:xfrm>
          <a:prstGeom prst="rect">
            <a:avLst/>
          </a:prstGeom>
        </p:spPr>
      </p:pic>
      <p:pic>
        <p:nvPicPr>
          <p:cNvPr id="7" name="Picture 6">
            <a:extLst>
              <a:ext uri="{FF2B5EF4-FFF2-40B4-BE49-F238E27FC236}">
                <a16:creationId xmlns:a16="http://schemas.microsoft.com/office/drawing/2014/main" id="{23F09840-FBF7-339F-726F-AAFA6A640FFB}"/>
              </a:ext>
            </a:extLst>
          </p:cNvPr>
          <p:cNvPicPr>
            <a:picLocks noChangeAspect="1"/>
          </p:cNvPicPr>
          <p:nvPr/>
        </p:nvPicPr>
        <p:blipFill>
          <a:blip r:embed="rId4"/>
          <a:stretch>
            <a:fillRect/>
          </a:stretch>
        </p:blipFill>
        <p:spPr>
          <a:xfrm>
            <a:off x="2106613" y="3804617"/>
            <a:ext cx="6145557" cy="3282285"/>
          </a:xfrm>
          <a:prstGeom prst="rect">
            <a:avLst/>
          </a:prstGeom>
          <a:effectLst>
            <a:glow rad="228600">
              <a:schemeClr val="accent3">
                <a:satMod val="175000"/>
                <a:alpha val="40000"/>
              </a:schemeClr>
            </a:glow>
          </a:effectLst>
        </p:spPr>
      </p:pic>
      <p:pic>
        <p:nvPicPr>
          <p:cNvPr id="9" name="Picture 8">
            <a:extLst>
              <a:ext uri="{FF2B5EF4-FFF2-40B4-BE49-F238E27FC236}">
                <a16:creationId xmlns:a16="http://schemas.microsoft.com/office/drawing/2014/main" id="{245A681A-D632-1635-A5FF-5498E72AEB00}"/>
              </a:ext>
            </a:extLst>
          </p:cNvPr>
          <p:cNvPicPr>
            <a:picLocks noChangeAspect="1"/>
          </p:cNvPicPr>
          <p:nvPr/>
        </p:nvPicPr>
        <p:blipFill>
          <a:blip r:embed="rId5"/>
          <a:stretch>
            <a:fillRect/>
          </a:stretch>
        </p:blipFill>
        <p:spPr>
          <a:xfrm>
            <a:off x="13765778" y="1666240"/>
            <a:ext cx="3129048" cy="1043015"/>
          </a:xfrm>
          <a:prstGeom prst="rect">
            <a:avLst/>
          </a:prstGeom>
          <a:effectLst>
            <a:glow rad="228600">
              <a:schemeClr val="accent5">
                <a:satMod val="175000"/>
                <a:alpha val="40000"/>
              </a:schemeClr>
            </a:glow>
          </a:effectLst>
        </p:spPr>
      </p:pic>
      <p:sp>
        <p:nvSpPr>
          <p:cNvPr id="2" name="TextBox 1">
            <a:extLst>
              <a:ext uri="{FF2B5EF4-FFF2-40B4-BE49-F238E27FC236}">
                <a16:creationId xmlns:a16="http://schemas.microsoft.com/office/drawing/2014/main" id="{6CCEEC0A-FD49-5AD8-8760-33F1E7061BED}"/>
              </a:ext>
            </a:extLst>
          </p:cNvPr>
          <p:cNvSpPr txBox="1"/>
          <p:nvPr/>
        </p:nvSpPr>
        <p:spPr>
          <a:xfrm>
            <a:off x="8397902" y="4923593"/>
            <a:ext cx="4880196" cy="1384995"/>
          </a:xfrm>
          <a:prstGeom prst="rect">
            <a:avLst/>
          </a:prstGeom>
          <a:noFill/>
        </p:spPr>
        <p:txBody>
          <a:bodyPr wrap="square" rtlCol="0">
            <a:spAutoFit/>
          </a:bodyPr>
          <a:lstStyle/>
          <a:p>
            <a:r>
              <a:rPr lang="en-US" sz="2800" dirty="0"/>
              <a:t>Not all membership types apply to Sons of the American Legion.</a:t>
            </a:r>
          </a:p>
        </p:txBody>
      </p:sp>
    </p:spTree>
    <p:extLst>
      <p:ext uri="{BB962C8B-B14F-4D97-AF65-F5344CB8AC3E}">
        <p14:creationId xmlns:p14="http://schemas.microsoft.com/office/powerpoint/2010/main" val="273937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56CF06-4CEE-3F7B-1BAB-4FBEF10615CA}"/>
              </a:ext>
            </a:extLst>
          </p:cNvPr>
          <p:cNvPicPr>
            <a:picLocks noChangeAspect="1"/>
          </p:cNvPicPr>
          <p:nvPr/>
        </p:nvPicPr>
        <p:blipFill>
          <a:blip r:embed="rId4"/>
          <a:stretch>
            <a:fillRect/>
          </a:stretch>
        </p:blipFill>
        <p:spPr>
          <a:xfrm>
            <a:off x="229102" y="256097"/>
            <a:ext cx="16538699" cy="4417503"/>
          </a:xfrm>
          <a:prstGeom prst="rect">
            <a:avLst/>
          </a:prstGeom>
        </p:spPr>
      </p:pic>
      <p:sp>
        <p:nvSpPr>
          <p:cNvPr id="6" name="Rectangle 5">
            <a:extLst>
              <a:ext uri="{FF2B5EF4-FFF2-40B4-BE49-F238E27FC236}">
                <a16:creationId xmlns:a16="http://schemas.microsoft.com/office/drawing/2014/main" id="{97B224F9-C31A-4C9A-8A48-8325D734D8BB}"/>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AC38129F-FC1E-428C-B224-8E5E7C4C5837}"/>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6" name="Picture 15">
            <a:extLst>
              <a:ext uri="{FF2B5EF4-FFF2-40B4-BE49-F238E27FC236}">
                <a16:creationId xmlns:a16="http://schemas.microsoft.com/office/drawing/2014/main" id="{34E2FB8A-E9ED-4E06-EE98-EB5E108C9A8F}"/>
              </a:ext>
            </a:extLst>
          </p:cNvPr>
          <p:cNvPicPr>
            <a:picLocks noChangeAspect="1"/>
          </p:cNvPicPr>
          <p:nvPr/>
        </p:nvPicPr>
        <p:blipFill>
          <a:blip r:embed="rId5"/>
          <a:stretch>
            <a:fillRect/>
          </a:stretch>
        </p:blipFill>
        <p:spPr>
          <a:xfrm>
            <a:off x="303519" y="3993765"/>
            <a:ext cx="16389863" cy="6469065"/>
          </a:xfrm>
          <a:prstGeom prst="rect">
            <a:avLst/>
          </a:prstGeom>
        </p:spPr>
      </p:pic>
      <p:sp>
        <p:nvSpPr>
          <p:cNvPr id="14" name="TextBox 13">
            <a:extLst>
              <a:ext uri="{FF2B5EF4-FFF2-40B4-BE49-F238E27FC236}">
                <a16:creationId xmlns:a16="http://schemas.microsoft.com/office/drawing/2014/main" id="{99855B9A-613B-80B0-8645-D945247F10AF}"/>
              </a:ext>
            </a:extLst>
          </p:cNvPr>
          <p:cNvSpPr txBox="1"/>
          <p:nvPr/>
        </p:nvSpPr>
        <p:spPr>
          <a:xfrm>
            <a:off x="11442251" y="417769"/>
            <a:ext cx="5362759" cy="5632311"/>
          </a:xfrm>
          <a:prstGeom prst="rect">
            <a:avLst/>
          </a:prstGeom>
          <a:solidFill>
            <a:schemeClr val="accent1">
              <a:lumMod val="75000"/>
            </a:schemeClr>
          </a:solidFill>
          <a:scene3d>
            <a:camera prst="perspectiveLeft"/>
            <a:lightRig rig="threePt" dir="t"/>
          </a:scene3d>
        </p:spPr>
        <p:txBody>
          <a:bodyPr wrap="square" rtlCol="0">
            <a:spAutoFit/>
          </a:bodyPr>
          <a:lstStyle/>
          <a:p>
            <a:pPr marL="342900" indent="-342900" algn="l">
              <a:buFont typeface="Wingdings" panose="05000000000000000000" pitchFamily="2" charset="2"/>
              <a:buChar char="ü"/>
            </a:pPr>
            <a:r>
              <a:rPr lang="en-US" sz="2400" b="1" dirty="0">
                <a:solidFill>
                  <a:schemeClr val="bg1"/>
                </a:solidFill>
              </a:rPr>
              <a:t>Active/Deceased</a:t>
            </a:r>
          </a:p>
          <a:p>
            <a:pPr marL="342900" indent="-342900" algn="l">
              <a:buFont typeface="Wingdings" panose="05000000000000000000" pitchFamily="2" charset="2"/>
              <a:buChar char="ü"/>
            </a:pPr>
            <a:r>
              <a:rPr lang="en-US" sz="2400" b="1" dirty="0">
                <a:solidFill>
                  <a:schemeClr val="bg1"/>
                </a:solidFill>
              </a:rPr>
              <a:t>Last Paid Year</a:t>
            </a:r>
          </a:p>
          <a:p>
            <a:pPr marL="342900" indent="-342900" algn="l">
              <a:buFont typeface="Wingdings" panose="05000000000000000000" pitchFamily="2" charset="2"/>
              <a:buChar char="ü"/>
            </a:pPr>
            <a:r>
              <a:rPr lang="en-US" sz="2400" b="1" dirty="0">
                <a:solidFill>
                  <a:schemeClr val="bg1"/>
                </a:solidFill>
              </a:rPr>
              <a:t>Undeliverable Address</a:t>
            </a:r>
          </a:p>
          <a:p>
            <a:pPr marL="342900" indent="-342900" algn="l">
              <a:buFont typeface="Wingdings" panose="05000000000000000000" pitchFamily="2" charset="2"/>
              <a:buChar char="ü"/>
            </a:pPr>
            <a:r>
              <a:rPr lang="en-US" sz="2400" b="1" dirty="0">
                <a:solidFill>
                  <a:schemeClr val="bg1"/>
                </a:solidFill>
              </a:rPr>
              <a:t>Member ID#</a:t>
            </a:r>
          </a:p>
          <a:p>
            <a:pPr marL="342900" indent="-342900" algn="l">
              <a:buFont typeface="Wingdings" panose="05000000000000000000" pitchFamily="2" charset="2"/>
              <a:buChar char="ü"/>
            </a:pPr>
            <a:r>
              <a:rPr lang="en-US" sz="2400" b="1" dirty="0">
                <a:solidFill>
                  <a:schemeClr val="bg1"/>
                </a:solidFill>
              </a:rPr>
              <a:t>Last Name, First Name, MI, Suffix</a:t>
            </a:r>
          </a:p>
          <a:p>
            <a:pPr marL="342900" indent="-342900" algn="l">
              <a:buFont typeface="Wingdings" panose="05000000000000000000" pitchFamily="2" charset="2"/>
              <a:buChar char="ü"/>
            </a:pPr>
            <a:r>
              <a:rPr lang="en-US" sz="2400" b="1" dirty="0">
                <a:solidFill>
                  <a:schemeClr val="bg1"/>
                </a:solidFill>
              </a:rPr>
              <a:t>Address 1, Address 2</a:t>
            </a:r>
          </a:p>
          <a:p>
            <a:pPr marL="342900" indent="-342900" algn="l">
              <a:buFont typeface="Wingdings" panose="05000000000000000000" pitchFamily="2" charset="2"/>
              <a:buChar char="ü"/>
            </a:pPr>
            <a:r>
              <a:rPr lang="en-US" sz="2400" b="1" dirty="0">
                <a:solidFill>
                  <a:schemeClr val="bg1"/>
                </a:solidFill>
              </a:rPr>
              <a:t>City, State, Zip</a:t>
            </a:r>
          </a:p>
          <a:p>
            <a:pPr marL="342900" indent="-342900" algn="l">
              <a:buFont typeface="Wingdings" panose="05000000000000000000" pitchFamily="2" charset="2"/>
              <a:buChar char="ü"/>
            </a:pPr>
            <a:r>
              <a:rPr lang="en-US" sz="2400" b="1" dirty="0">
                <a:solidFill>
                  <a:schemeClr val="bg1"/>
                </a:solidFill>
              </a:rPr>
              <a:t>Phone, Email</a:t>
            </a:r>
          </a:p>
          <a:p>
            <a:pPr marL="342900" indent="-342900" algn="l">
              <a:buFont typeface="Wingdings" panose="05000000000000000000" pitchFamily="2" charset="2"/>
              <a:buChar char="ü"/>
            </a:pPr>
            <a:r>
              <a:rPr lang="en-US" sz="2400" b="1" dirty="0">
                <a:solidFill>
                  <a:schemeClr val="bg1"/>
                </a:solidFill>
              </a:rPr>
              <a:t>War Era/Conflict</a:t>
            </a:r>
          </a:p>
          <a:p>
            <a:pPr marL="342900" indent="-342900" algn="l">
              <a:buFont typeface="Wingdings" panose="05000000000000000000" pitchFamily="2" charset="2"/>
              <a:buChar char="ü"/>
            </a:pPr>
            <a:r>
              <a:rPr lang="en-US" sz="2400" b="1" dirty="0">
                <a:solidFill>
                  <a:schemeClr val="bg1"/>
                </a:solidFill>
              </a:rPr>
              <a:t>Continuous Years</a:t>
            </a:r>
          </a:p>
          <a:p>
            <a:pPr marL="342900" indent="-342900" algn="l">
              <a:buFont typeface="Wingdings" panose="05000000000000000000" pitchFamily="2" charset="2"/>
              <a:buChar char="ü"/>
            </a:pPr>
            <a:r>
              <a:rPr lang="en-US" sz="2400" b="1" dirty="0">
                <a:solidFill>
                  <a:schemeClr val="bg1"/>
                </a:solidFill>
              </a:rPr>
              <a:t>Branch of Service</a:t>
            </a:r>
          </a:p>
          <a:p>
            <a:pPr marL="342900" indent="-342900" algn="l">
              <a:buFont typeface="Wingdings" panose="05000000000000000000" pitchFamily="2" charset="2"/>
              <a:buChar char="ü"/>
            </a:pPr>
            <a:r>
              <a:rPr lang="en-US" sz="2400" b="1" dirty="0">
                <a:solidFill>
                  <a:schemeClr val="bg1"/>
                </a:solidFill>
              </a:rPr>
              <a:t>Date of Birth</a:t>
            </a:r>
          </a:p>
          <a:p>
            <a:pPr marL="342900" indent="-342900" algn="l">
              <a:buFont typeface="Wingdings" panose="05000000000000000000" pitchFamily="2" charset="2"/>
              <a:buChar char="ü"/>
            </a:pPr>
            <a:r>
              <a:rPr lang="en-US" sz="2400" b="1" dirty="0">
                <a:solidFill>
                  <a:schemeClr val="bg1"/>
                </a:solidFill>
              </a:rPr>
              <a:t>Member Type / Gender</a:t>
            </a:r>
          </a:p>
          <a:p>
            <a:pPr marL="342900" indent="-342900" algn="l">
              <a:buFont typeface="Wingdings" panose="05000000000000000000" pitchFamily="2" charset="2"/>
              <a:buChar char="ü"/>
            </a:pPr>
            <a:r>
              <a:rPr lang="en-US" sz="2400" b="1" dirty="0">
                <a:solidFill>
                  <a:schemeClr val="bg1"/>
                </a:solidFill>
              </a:rPr>
              <a:t>Multi-year Renewal</a:t>
            </a:r>
          </a:p>
        </p:txBody>
      </p:sp>
      <p:grpSp>
        <p:nvGrpSpPr>
          <p:cNvPr id="11" name="Group 10">
            <a:extLst>
              <a:ext uri="{FF2B5EF4-FFF2-40B4-BE49-F238E27FC236}">
                <a16:creationId xmlns:a16="http://schemas.microsoft.com/office/drawing/2014/main" id="{0C4CCEB4-4A78-6A8F-0769-869B9DD01471}"/>
              </a:ext>
            </a:extLst>
          </p:cNvPr>
          <p:cNvGrpSpPr/>
          <p:nvPr/>
        </p:nvGrpSpPr>
        <p:grpSpPr>
          <a:xfrm>
            <a:off x="3565926" y="2464848"/>
            <a:ext cx="5387374" cy="6129823"/>
            <a:chOff x="1083700" y="1697844"/>
            <a:chExt cx="3788001" cy="4310032"/>
          </a:xfrm>
          <a:effectLst>
            <a:glow rad="228600">
              <a:schemeClr val="accent3">
                <a:satMod val="175000"/>
                <a:alpha val="40000"/>
              </a:schemeClr>
            </a:glow>
          </a:effectLst>
        </p:grpSpPr>
        <p:sp>
          <p:nvSpPr>
            <p:cNvPr id="20" name="Oval 19">
              <a:extLst>
                <a:ext uri="{FF2B5EF4-FFF2-40B4-BE49-F238E27FC236}">
                  <a16:creationId xmlns:a16="http://schemas.microsoft.com/office/drawing/2014/main" id="{C2FB4EF5-73E2-4302-A4FE-54A520ADDFE8}"/>
                </a:ext>
              </a:extLst>
            </p:cNvPr>
            <p:cNvSpPr/>
            <p:nvPr/>
          </p:nvSpPr>
          <p:spPr>
            <a:xfrm>
              <a:off x="3451531" y="1935369"/>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3" name="Picture 2">
              <a:extLst>
                <a:ext uri="{FF2B5EF4-FFF2-40B4-BE49-F238E27FC236}">
                  <a16:creationId xmlns:a16="http://schemas.microsoft.com/office/drawing/2014/main" id="{A9FDA882-5D72-67F8-1003-BEBFDF28B412}"/>
                </a:ext>
              </a:extLst>
            </p:cNvPr>
            <p:cNvPicPr>
              <a:picLocks noChangeAspect="1"/>
            </p:cNvPicPr>
            <p:nvPr/>
          </p:nvPicPr>
          <p:blipFill>
            <a:blip r:embed="rId6"/>
            <a:stretch>
              <a:fillRect/>
            </a:stretch>
          </p:blipFill>
          <p:spPr>
            <a:xfrm>
              <a:off x="1083700" y="1697844"/>
              <a:ext cx="2057357" cy="4310032"/>
            </a:xfrm>
            <a:prstGeom prst="rect">
              <a:avLst/>
            </a:prstGeom>
          </p:spPr>
        </p:pic>
        <p:cxnSp>
          <p:nvCxnSpPr>
            <p:cNvPr id="5" name="Straight Arrow Connector 4">
              <a:extLst>
                <a:ext uri="{FF2B5EF4-FFF2-40B4-BE49-F238E27FC236}">
                  <a16:creationId xmlns:a16="http://schemas.microsoft.com/office/drawing/2014/main" id="{2B8AD4C1-2317-ADC1-B76E-311160F11F73}"/>
                </a:ext>
              </a:extLst>
            </p:cNvPr>
            <p:cNvCxnSpPr>
              <a:cxnSpLocks/>
              <a:stCxn id="20" idx="2"/>
            </p:cNvCxnSpPr>
            <p:nvPr/>
          </p:nvCxnSpPr>
          <p:spPr>
            <a:xfrm flipH="1" flipV="1">
              <a:off x="1712921" y="2434047"/>
              <a:ext cx="1738610" cy="14407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8952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A8488-3F46-EC5B-50A3-2F3C0605371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1B5386C-E0A0-23A8-D693-88B05C172AE5}"/>
              </a:ext>
            </a:extLst>
          </p:cNvPr>
          <p:cNvPicPr>
            <a:picLocks noChangeAspect="1"/>
          </p:cNvPicPr>
          <p:nvPr/>
        </p:nvPicPr>
        <p:blipFill>
          <a:blip r:embed="rId4"/>
          <a:stretch>
            <a:fillRect/>
          </a:stretch>
        </p:blipFill>
        <p:spPr>
          <a:xfrm>
            <a:off x="648349" y="146626"/>
            <a:ext cx="16257279" cy="6416734"/>
          </a:xfrm>
          <a:prstGeom prst="rect">
            <a:avLst/>
          </a:prstGeom>
        </p:spPr>
      </p:pic>
      <p:sp>
        <p:nvSpPr>
          <p:cNvPr id="6" name="Rectangle 5">
            <a:extLst>
              <a:ext uri="{FF2B5EF4-FFF2-40B4-BE49-F238E27FC236}">
                <a16:creationId xmlns:a16="http://schemas.microsoft.com/office/drawing/2014/main" id="{6C3BD679-E2C0-D1F6-F977-926EA95FB5BD}"/>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FAD588B8-1F8E-FAD2-3DB9-6E66A3B9BDC4}"/>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5" name="Picture 4">
            <a:extLst>
              <a:ext uri="{FF2B5EF4-FFF2-40B4-BE49-F238E27FC236}">
                <a16:creationId xmlns:a16="http://schemas.microsoft.com/office/drawing/2014/main" id="{61C1D4D4-9052-8C1A-EB44-C5F880BB5EB1}"/>
              </a:ext>
            </a:extLst>
          </p:cNvPr>
          <p:cNvPicPr>
            <a:picLocks noChangeAspect="1"/>
          </p:cNvPicPr>
          <p:nvPr/>
        </p:nvPicPr>
        <p:blipFill>
          <a:blip r:embed="rId5"/>
          <a:stretch>
            <a:fillRect/>
          </a:stretch>
        </p:blipFill>
        <p:spPr>
          <a:xfrm>
            <a:off x="461396" y="7680357"/>
            <a:ext cx="15852194" cy="1435266"/>
          </a:xfrm>
          <a:prstGeom prst="rect">
            <a:avLst/>
          </a:prstGeom>
          <a:effectLst>
            <a:glow rad="228600">
              <a:schemeClr val="accent3">
                <a:satMod val="175000"/>
                <a:alpha val="40000"/>
              </a:schemeClr>
            </a:glow>
          </a:effectLst>
        </p:spPr>
      </p:pic>
      <p:pic>
        <p:nvPicPr>
          <p:cNvPr id="3" name="Picture 2">
            <a:extLst>
              <a:ext uri="{FF2B5EF4-FFF2-40B4-BE49-F238E27FC236}">
                <a16:creationId xmlns:a16="http://schemas.microsoft.com/office/drawing/2014/main" id="{EB300D07-74FF-F1D0-943F-34CD3F65E0E8}"/>
              </a:ext>
            </a:extLst>
          </p:cNvPr>
          <p:cNvPicPr>
            <a:picLocks noChangeAspect="1"/>
          </p:cNvPicPr>
          <p:nvPr/>
        </p:nvPicPr>
        <p:blipFill>
          <a:blip r:embed="rId6"/>
          <a:stretch>
            <a:fillRect/>
          </a:stretch>
        </p:blipFill>
        <p:spPr>
          <a:xfrm>
            <a:off x="648349" y="501494"/>
            <a:ext cx="6102971" cy="6215395"/>
          </a:xfrm>
          <a:prstGeom prst="rect">
            <a:avLst/>
          </a:prstGeom>
          <a:effectLst>
            <a:glow rad="228600">
              <a:schemeClr val="accent3">
                <a:satMod val="175000"/>
                <a:alpha val="40000"/>
              </a:schemeClr>
            </a:glow>
          </a:effectLst>
        </p:spPr>
      </p:pic>
    </p:spTree>
    <p:custDataLst>
      <p:tags r:id="rId1"/>
    </p:custDataLst>
    <p:extLst>
      <p:ext uri="{BB962C8B-B14F-4D97-AF65-F5344CB8AC3E}">
        <p14:creationId xmlns:p14="http://schemas.microsoft.com/office/powerpoint/2010/main" val="98749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5712-25D9-CE21-96EA-789EAE7F9A7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DF94BFA-B33C-D9AA-1B69-848E69487074}"/>
              </a:ext>
            </a:extLst>
          </p:cNvPr>
          <p:cNvPicPr>
            <a:picLocks noChangeAspect="1"/>
          </p:cNvPicPr>
          <p:nvPr/>
        </p:nvPicPr>
        <p:blipFill>
          <a:blip r:embed="rId4"/>
          <a:stretch>
            <a:fillRect/>
          </a:stretch>
        </p:blipFill>
        <p:spPr>
          <a:xfrm>
            <a:off x="5330117" y="-1060733"/>
            <a:ext cx="7945120" cy="10541406"/>
          </a:xfrm>
          <a:prstGeom prst="rect">
            <a:avLst/>
          </a:prstGeom>
        </p:spPr>
      </p:pic>
      <p:pic>
        <p:nvPicPr>
          <p:cNvPr id="4" name="Picture 3">
            <a:extLst>
              <a:ext uri="{FF2B5EF4-FFF2-40B4-BE49-F238E27FC236}">
                <a16:creationId xmlns:a16="http://schemas.microsoft.com/office/drawing/2014/main" id="{1040ABB6-3427-FAD9-1008-04F6EBC1463F}"/>
              </a:ext>
            </a:extLst>
          </p:cNvPr>
          <p:cNvPicPr>
            <a:picLocks noChangeAspect="1"/>
          </p:cNvPicPr>
          <p:nvPr/>
        </p:nvPicPr>
        <p:blipFill>
          <a:blip r:embed="rId5"/>
          <a:stretch>
            <a:fillRect/>
          </a:stretch>
        </p:blipFill>
        <p:spPr>
          <a:xfrm>
            <a:off x="1712804" y="522174"/>
            <a:ext cx="3136064" cy="7988811"/>
          </a:xfrm>
          <a:prstGeom prst="rect">
            <a:avLst/>
          </a:prstGeom>
        </p:spPr>
      </p:pic>
      <p:pic>
        <p:nvPicPr>
          <p:cNvPr id="8" name="Picture 7">
            <a:extLst>
              <a:ext uri="{FF2B5EF4-FFF2-40B4-BE49-F238E27FC236}">
                <a16:creationId xmlns:a16="http://schemas.microsoft.com/office/drawing/2014/main" id="{13B3C927-DCC6-09EA-A33C-59449E1351D9}"/>
              </a:ext>
            </a:extLst>
          </p:cNvPr>
          <p:cNvPicPr>
            <a:picLocks noChangeAspect="1"/>
          </p:cNvPicPr>
          <p:nvPr/>
        </p:nvPicPr>
        <p:blipFill>
          <a:blip r:embed="rId6"/>
          <a:stretch>
            <a:fillRect/>
          </a:stretch>
        </p:blipFill>
        <p:spPr>
          <a:xfrm>
            <a:off x="5037339" y="1762697"/>
            <a:ext cx="9321919" cy="4046847"/>
          </a:xfrm>
          <a:prstGeom prst="rect">
            <a:avLst/>
          </a:prstGeom>
          <a:effectLst>
            <a:glow rad="101600">
              <a:srgbClr val="92D050">
                <a:alpha val="60000"/>
              </a:srgbClr>
            </a:glow>
          </a:effectLst>
        </p:spPr>
      </p:pic>
      <p:sp>
        <p:nvSpPr>
          <p:cNvPr id="9" name="Arrow: Right 8">
            <a:extLst>
              <a:ext uri="{FF2B5EF4-FFF2-40B4-BE49-F238E27FC236}">
                <a16:creationId xmlns:a16="http://schemas.microsoft.com/office/drawing/2014/main" id="{924458A7-8D55-4D9E-3564-92D1C6659A27}"/>
              </a:ext>
            </a:extLst>
          </p:cNvPr>
          <p:cNvSpPr/>
          <p:nvPr/>
        </p:nvSpPr>
        <p:spPr>
          <a:xfrm>
            <a:off x="4000390" y="2853095"/>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937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ABD7C-9918-18F9-2D38-43AEDBCF51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AC95E86-746A-2023-C95A-89F9F3728737}"/>
              </a:ext>
            </a:extLst>
          </p:cNvPr>
          <p:cNvPicPr>
            <a:picLocks noChangeAspect="1"/>
          </p:cNvPicPr>
          <p:nvPr/>
        </p:nvPicPr>
        <p:blipFill>
          <a:blip r:embed="rId3"/>
          <a:stretch>
            <a:fillRect/>
          </a:stretch>
        </p:blipFill>
        <p:spPr>
          <a:xfrm>
            <a:off x="-1" y="161143"/>
            <a:ext cx="17002189" cy="4045097"/>
          </a:xfrm>
          <a:prstGeom prst="rect">
            <a:avLst/>
          </a:prstGeom>
        </p:spPr>
      </p:pic>
      <p:sp>
        <p:nvSpPr>
          <p:cNvPr id="8" name="Oval 7">
            <a:extLst>
              <a:ext uri="{FF2B5EF4-FFF2-40B4-BE49-F238E27FC236}">
                <a16:creationId xmlns:a16="http://schemas.microsoft.com/office/drawing/2014/main" id="{BF5309CF-9F61-8049-DE40-366584088E7C}"/>
              </a:ext>
            </a:extLst>
          </p:cNvPr>
          <p:cNvSpPr/>
          <p:nvPr/>
        </p:nvSpPr>
        <p:spPr>
          <a:xfrm>
            <a:off x="6446931" y="1634373"/>
            <a:ext cx="1107692" cy="100634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F7A75E-1AF9-2E77-D7C9-052F6C5FDEAC}"/>
              </a:ext>
            </a:extLst>
          </p:cNvPr>
          <p:cNvSpPr/>
          <p:nvPr/>
        </p:nvSpPr>
        <p:spPr>
          <a:xfrm>
            <a:off x="15280640" y="1216201"/>
            <a:ext cx="1849762" cy="184268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37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C4C2-53A6-CE4C-FEC6-41F4AE2EA685}"/>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B9E137E0-9076-4322-0A12-977739C25F45}"/>
              </a:ext>
            </a:extLst>
          </p:cNvPr>
          <p:cNvPicPr>
            <a:picLocks noChangeAspect="1"/>
          </p:cNvPicPr>
          <p:nvPr/>
        </p:nvPicPr>
        <p:blipFill>
          <a:blip r:embed="rId3"/>
          <a:stretch>
            <a:fillRect/>
          </a:stretch>
        </p:blipFill>
        <p:spPr>
          <a:xfrm>
            <a:off x="880423" y="7905562"/>
            <a:ext cx="14839540" cy="195135"/>
          </a:xfrm>
          <a:prstGeom prst="rect">
            <a:avLst/>
          </a:prstGeom>
        </p:spPr>
      </p:pic>
      <p:pic>
        <p:nvPicPr>
          <p:cNvPr id="4" name="Picture 3">
            <a:extLst>
              <a:ext uri="{FF2B5EF4-FFF2-40B4-BE49-F238E27FC236}">
                <a16:creationId xmlns:a16="http://schemas.microsoft.com/office/drawing/2014/main" id="{5DB85719-1CB2-3A5E-5BCD-065282347BA8}"/>
              </a:ext>
            </a:extLst>
          </p:cNvPr>
          <p:cNvPicPr>
            <a:picLocks noChangeAspect="1"/>
          </p:cNvPicPr>
          <p:nvPr/>
        </p:nvPicPr>
        <p:blipFill>
          <a:blip r:embed="rId4"/>
          <a:stretch>
            <a:fillRect/>
          </a:stretch>
        </p:blipFill>
        <p:spPr>
          <a:xfrm>
            <a:off x="-19736" y="-212225"/>
            <a:ext cx="17344759" cy="4737797"/>
          </a:xfrm>
          <a:prstGeom prst="rect">
            <a:avLst/>
          </a:prstGeom>
        </p:spPr>
      </p:pic>
      <p:pic>
        <p:nvPicPr>
          <p:cNvPr id="6" name="Picture 5">
            <a:extLst>
              <a:ext uri="{FF2B5EF4-FFF2-40B4-BE49-F238E27FC236}">
                <a16:creationId xmlns:a16="http://schemas.microsoft.com/office/drawing/2014/main" id="{DACFFC20-39D1-2C19-3486-9EAE8E10ED26}"/>
              </a:ext>
            </a:extLst>
          </p:cNvPr>
          <p:cNvPicPr>
            <a:picLocks noChangeAspect="1"/>
          </p:cNvPicPr>
          <p:nvPr/>
        </p:nvPicPr>
        <p:blipFill>
          <a:blip r:embed="rId5"/>
          <a:stretch>
            <a:fillRect/>
          </a:stretch>
        </p:blipFill>
        <p:spPr>
          <a:xfrm>
            <a:off x="118736" y="3215496"/>
            <a:ext cx="17186504" cy="2255664"/>
          </a:xfrm>
          <a:prstGeom prst="rect">
            <a:avLst/>
          </a:prstGeom>
        </p:spPr>
      </p:pic>
      <p:grpSp>
        <p:nvGrpSpPr>
          <p:cNvPr id="9" name="Group 8">
            <a:extLst>
              <a:ext uri="{FF2B5EF4-FFF2-40B4-BE49-F238E27FC236}">
                <a16:creationId xmlns:a16="http://schemas.microsoft.com/office/drawing/2014/main" id="{9BC348E9-41FB-0A15-BCA0-191BB3A95EC6}"/>
              </a:ext>
            </a:extLst>
          </p:cNvPr>
          <p:cNvGrpSpPr/>
          <p:nvPr/>
        </p:nvGrpSpPr>
        <p:grpSpPr>
          <a:xfrm>
            <a:off x="7322787" y="2156673"/>
            <a:ext cx="4360110" cy="4211752"/>
            <a:chOff x="3356098" y="1653865"/>
            <a:chExt cx="4474872" cy="4310032"/>
          </a:xfrm>
          <a:effectLst>
            <a:glow rad="228600">
              <a:schemeClr val="accent3">
                <a:satMod val="175000"/>
                <a:alpha val="40000"/>
              </a:schemeClr>
            </a:glow>
          </a:effectLst>
        </p:grpSpPr>
        <p:sp>
          <p:nvSpPr>
            <p:cNvPr id="10" name="Oval 9">
              <a:extLst>
                <a:ext uri="{FF2B5EF4-FFF2-40B4-BE49-F238E27FC236}">
                  <a16:creationId xmlns:a16="http://schemas.microsoft.com/office/drawing/2014/main" id="{838123BD-A25B-2BAD-BFDE-C21FD10E7174}"/>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2" name="Picture 11">
              <a:extLst>
                <a:ext uri="{FF2B5EF4-FFF2-40B4-BE49-F238E27FC236}">
                  <a16:creationId xmlns:a16="http://schemas.microsoft.com/office/drawing/2014/main" id="{DCB8CFEB-5DBA-F34E-B7ED-C4495D3CEFF1}"/>
                </a:ext>
              </a:extLst>
            </p:cNvPr>
            <p:cNvPicPr>
              <a:picLocks noChangeAspect="1"/>
            </p:cNvPicPr>
            <p:nvPr/>
          </p:nvPicPr>
          <p:blipFill>
            <a:blip r:embed="rId6"/>
            <a:stretch>
              <a:fillRect/>
            </a:stretch>
          </p:blipFill>
          <p:spPr>
            <a:xfrm>
              <a:off x="5773613" y="1653865"/>
              <a:ext cx="2057357" cy="4310032"/>
            </a:xfrm>
            <a:prstGeom prst="rect">
              <a:avLst/>
            </a:prstGeom>
          </p:spPr>
        </p:pic>
        <p:cxnSp>
          <p:nvCxnSpPr>
            <p:cNvPr id="17" name="Straight Arrow Connector 16">
              <a:extLst>
                <a:ext uri="{FF2B5EF4-FFF2-40B4-BE49-F238E27FC236}">
                  <a16:creationId xmlns:a16="http://schemas.microsoft.com/office/drawing/2014/main" id="{17FCE6A0-4A51-8566-8C82-0271B285299B}"/>
                </a:ext>
              </a:extLst>
            </p:cNvPr>
            <p:cNvCxnSpPr>
              <a:cxnSpLocks/>
            </p:cNvCxnSpPr>
            <p:nvPr/>
          </p:nvCxnSpPr>
          <p:spPr>
            <a:xfrm flipV="1">
              <a:off x="4776269" y="2364422"/>
              <a:ext cx="1109760" cy="14638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7890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B224F9-C31A-4C9A-8A48-8325D734D8BB}"/>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AC38129F-FC1E-428C-B224-8E5E7C4C5837}"/>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11" name="TextBox 10">
            <a:extLst>
              <a:ext uri="{FF2B5EF4-FFF2-40B4-BE49-F238E27FC236}">
                <a16:creationId xmlns:a16="http://schemas.microsoft.com/office/drawing/2014/main" id="{E2736B4B-36F3-6770-F26C-7754BEF283B7}"/>
              </a:ext>
            </a:extLst>
          </p:cNvPr>
          <p:cNvSpPr txBox="1"/>
          <p:nvPr/>
        </p:nvSpPr>
        <p:spPr>
          <a:xfrm>
            <a:off x="528033" y="3190564"/>
            <a:ext cx="16326330" cy="954107"/>
          </a:xfrm>
          <a:prstGeom prst="rect">
            <a:avLst/>
          </a:prstGeom>
          <a:noFill/>
        </p:spPr>
        <p:txBody>
          <a:bodyPr wrap="square" rtlCol="0">
            <a:spAutoFit/>
          </a:bodyPr>
          <a:lstStyle/>
          <a:p>
            <a:pPr algn="l"/>
            <a:r>
              <a:rPr lang="en-US" sz="2800" b="1" dirty="0">
                <a:solidFill>
                  <a:schemeClr val="tx2"/>
                </a:solidFill>
              </a:rPr>
              <a:t>Squadron dues collected per member are determined by what is reported on the Squadron Data Report (SDR).</a:t>
            </a:r>
          </a:p>
        </p:txBody>
      </p:sp>
      <p:sp>
        <p:nvSpPr>
          <p:cNvPr id="12" name="TextBox 11">
            <a:extLst>
              <a:ext uri="{FF2B5EF4-FFF2-40B4-BE49-F238E27FC236}">
                <a16:creationId xmlns:a16="http://schemas.microsoft.com/office/drawing/2014/main" id="{A34B0CA3-0207-533B-D26B-FD26B35849A9}"/>
              </a:ext>
            </a:extLst>
          </p:cNvPr>
          <p:cNvSpPr txBox="1"/>
          <p:nvPr/>
        </p:nvSpPr>
        <p:spPr>
          <a:xfrm>
            <a:off x="528033" y="4615190"/>
            <a:ext cx="16326329" cy="523220"/>
          </a:xfrm>
          <a:prstGeom prst="rect">
            <a:avLst/>
          </a:prstGeom>
          <a:noFill/>
        </p:spPr>
        <p:txBody>
          <a:bodyPr wrap="square" rtlCol="0">
            <a:spAutoFit/>
          </a:bodyPr>
          <a:lstStyle/>
          <a:p>
            <a:pPr algn="l"/>
            <a:r>
              <a:rPr lang="en-US" sz="2800" b="1" dirty="0">
                <a:solidFill>
                  <a:schemeClr val="tx2"/>
                </a:solidFill>
              </a:rPr>
              <a:t>National Finance Division sends per capita to the department for squadron distribution.</a:t>
            </a:r>
          </a:p>
        </p:txBody>
      </p:sp>
      <p:sp>
        <p:nvSpPr>
          <p:cNvPr id="13" name="TextBox 12">
            <a:extLst>
              <a:ext uri="{FF2B5EF4-FFF2-40B4-BE49-F238E27FC236}">
                <a16:creationId xmlns:a16="http://schemas.microsoft.com/office/drawing/2014/main" id="{8ED22E17-9603-5CC1-C90D-5CA28D5DAA28}"/>
              </a:ext>
            </a:extLst>
          </p:cNvPr>
          <p:cNvSpPr txBox="1"/>
          <p:nvPr/>
        </p:nvSpPr>
        <p:spPr>
          <a:xfrm>
            <a:off x="528033" y="5636787"/>
            <a:ext cx="16221355" cy="954107"/>
          </a:xfrm>
          <a:prstGeom prst="rect">
            <a:avLst/>
          </a:prstGeom>
          <a:noFill/>
        </p:spPr>
        <p:txBody>
          <a:bodyPr wrap="square" rtlCol="0">
            <a:spAutoFit/>
          </a:bodyPr>
          <a:lstStyle/>
          <a:p>
            <a:pPr algn="l"/>
            <a:r>
              <a:rPr lang="en-US" sz="2800" b="1" dirty="0">
                <a:solidFill>
                  <a:schemeClr val="tx2"/>
                </a:solidFill>
              </a:rPr>
              <a:t>Member online renewal is not available if squadron dues do not cover minimum of National + Detachment.</a:t>
            </a:r>
          </a:p>
        </p:txBody>
      </p:sp>
      <p:pic>
        <p:nvPicPr>
          <p:cNvPr id="2" name="Picture 1">
            <a:extLst>
              <a:ext uri="{FF2B5EF4-FFF2-40B4-BE49-F238E27FC236}">
                <a16:creationId xmlns:a16="http://schemas.microsoft.com/office/drawing/2014/main" id="{B82551B0-9532-1623-3A41-10EEEA7EF2DB}"/>
              </a:ext>
            </a:extLst>
          </p:cNvPr>
          <p:cNvPicPr>
            <a:picLocks noChangeAspect="1"/>
          </p:cNvPicPr>
          <p:nvPr/>
        </p:nvPicPr>
        <p:blipFill>
          <a:blip r:embed="rId4"/>
          <a:stretch>
            <a:fillRect/>
          </a:stretch>
        </p:blipFill>
        <p:spPr>
          <a:xfrm>
            <a:off x="97945" y="396892"/>
            <a:ext cx="17186504" cy="2255664"/>
          </a:xfrm>
          <a:prstGeom prst="rect">
            <a:avLst/>
          </a:prstGeom>
        </p:spPr>
      </p:pic>
    </p:spTree>
    <p:custDataLst>
      <p:tags r:id="rId1"/>
    </p:custDataLst>
    <p:extLst>
      <p:ext uri="{BB962C8B-B14F-4D97-AF65-F5344CB8AC3E}">
        <p14:creationId xmlns:p14="http://schemas.microsoft.com/office/powerpoint/2010/main" val="142130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861AD-9EA4-298E-342F-5931583ED00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7BFFDC5-FB9E-05D6-E7CE-71B2F0DFBB4F}"/>
              </a:ext>
            </a:extLst>
          </p:cNvPr>
          <p:cNvPicPr>
            <a:picLocks noChangeAspect="1"/>
          </p:cNvPicPr>
          <p:nvPr/>
        </p:nvPicPr>
        <p:blipFill>
          <a:blip r:embed="rId4"/>
          <a:stretch>
            <a:fillRect/>
          </a:stretch>
        </p:blipFill>
        <p:spPr>
          <a:xfrm>
            <a:off x="5330117" y="-1060733"/>
            <a:ext cx="7945120" cy="10541406"/>
          </a:xfrm>
          <a:prstGeom prst="rect">
            <a:avLst/>
          </a:prstGeom>
        </p:spPr>
      </p:pic>
      <p:pic>
        <p:nvPicPr>
          <p:cNvPr id="4" name="Picture 3">
            <a:extLst>
              <a:ext uri="{FF2B5EF4-FFF2-40B4-BE49-F238E27FC236}">
                <a16:creationId xmlns:a16="http://schemas.microsoft.com/office/drawing/2014/main" id="{102CC345-660F-F808-2AB8-67EC8A937381}"/>
              </a:ext>
            </a:extLst>
          </p:cNvPr>
          <p:cNvPicPr>
            <a:picLocks noChangeAspect="1"/>
          </p:cNvPicPr>
          <p:nvPr/>
        </p:nvPicPr>
        <p:blipFill>
          <a:blip r:embed="rId5"/>
          <a:stretch>
            <a:fillRect/>
          </a:stretch>
        </p:blipFill>
        <p:spPr>
          <a:xfrm>
            <a:off x="1712804" y="522174"/>
            <a:ext cx="3136064" cy="7988811"/>
          </a:xfrm>
          <a:prstGeom prst="rect">
            <a:avLst/>
          </a:prstGeom>
        </p:spPr>
      </p:pic>
      <p:pic>
        <p:nvPicPr>
          <p:cNvPr id="8" name="Picture 7">
            <a:extLst>
              <a:ext uri="{FF2B5EF4-FFF2-40B4-BE49-F238E27FC236}">
                <a16:creationId xmlns:a16="http://schemas.microsoft.com/office/drawing/2014/main" id="{BDA4B30C-A64E-B2A2-84A0-8C4B8ED8D3F8}"/>
              </a:ext>
            </a:extLst>
          </p:cNvPr>
          <p:cNvPicPr>
            <a:picLocks noChangeAspect="1"/>
          </p:cNvPicPr>
          <p:nvPr/>
        </p:nvPicPr>
        <p:blipFill>
          <a:blip r:embed="rId6"/>
          <a:stretch>
            <a:fillRect/>
          </a:stretch>
        </p:blipFill>
        <p:spPr>
          <a:xfrm>
            <a:off x="5151614" y="1439553"/>
            <a:ext cx="9321919" cy="4046847"/>
          </a:xfrm>
          <a:prstGeom prst="rect">
            <a:avLst/>
          </a:prstGeom>
          <a:effectLst>
            <a:glow rad="101600">
              <a:srgbClr val="92D050">
                <a:alpha val="60000"/>
              </a:srgbClr>
            </a:glow>
          </a:effectLst>
        </p:spPr>
      </p:pic>
      <p:sp>
        <p:nvSpPr>
          <p:cNvPr id="9" name="Arrow: Right 8">
            <a:extLst>
              <a:ext uri="{FF2B5EF4-FFF2-40B4-BE49-F238E27FC236}">
                <a16:creationId xmlns:a16="http://schemas.microsoft.com/office/drawing/2014/main" id="{C782DEE1-BB0F-FD64-0E9F-FB827ADCF9BA}"/>
              </a:ext>
            </a:extLst>
          </p:cNvPr>
          <p:cNvSpPr/>
          <p:nvPr/>
        </p:nvSpPr>
        <p:spPr>
          <a:xfrm>
            <a:off x="4392545" y="3078663"/>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0943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E94B-7CDB-128E-4ACA-1738A64F848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CC9E873-22C3-A809-5A53-7F194509E69B}"/>
              </a:ext>
            </a:extLst>
          </p:cNvPr>
          <p:cNvPicPr>
            <a:picLocks noChangeAspect="1"/>
          </p:cNvPicPr>
          <p:nvPr/>
        </p:nvPicPr>
        <p:blipFill>
          <a:blip r:embed="rId3"/>
          <a:stretch>
            <a:fillRect/>
          </a:stretch>
        </p:blipFill>
        <p:spPr>
          <a:xfrm>
            <a:off x="-1" y="208948"/>
            <a:ext cx="17187835" cy="3976972"/>
          </a:xfrm>
          <a:prstGeom prst="rect">
            <a:avLst/>
          </a:prstGeom>
        </p:spPr>
      </p:pic>
      <p:sp>
        <p:nvSpPr>
          <p:cNvPr id="22" name="TextBox 21">
            <a:extLst>
              <a:ext uri="{FF2B5EF4-FFF2-40B4-BE49-F238E27FC236}">
                <a16:creationId xmlns:a16="http://schemas.microsoft.com/office/drawing/2014/main" id="{22F299A4-B83E-5373-3D68-6582B3E1BA16}"/>
              </a:ext>
            </a:extLst>
          </p:cNvPr>
          <p:cNvSpPr txBox="1"/>
          <p:nvPr/>
        </p:nvSpPr>
        <p:spPr>
          <a:xfrm>
            <a:off x="4758358" y="208948"/>
            <a:ext cx="9965634" cy="954107"/>
          </a:xfrm>
          <a:prstGeom prst="rect">
            <a:avLst/>
          </a:prstGeom>
          <a:solidFill>
            <a:schemeClr val="accent1">
              <a:lumMod val="75000"/>
            </a:schemeClr>
          </a:solidFill>
          <a:effectLst>
            <a:innerShdw blurRad="63500" dist="50800" dir="8100000">
              <a:prstClr val="black">
                <a:alpha val="50000"/>
              </a:prstClr>
            </a:innerShdw>
          </a:effectLst>
        </p:spPr>
        <p:txBody>
          <a:bodyPr wrap="square" rtlCol="0">
            <a:spAutoFit/>
          </a:bodyPr>
          <a:lstStyle/>
          <a:p>
            <a:r>
              <a:rPr lang="en-US" sz="2800" dirty="0">
                <a:solidFill>
                  <a:schemeClr val="bg1"/>
                </a:solidFill>
              </a:rPr>
              <a:t>Updates to member information for address, deceased status, transfer information and new members (new join).</a:t>
            </a:r>
          </a:p>
        </p:txBody>
      </p:sp>
      <p:sp>
        <p:nvSpPr>
          <p:cNvPr id="13" name="Oval 12">
            <a:extLst>
              <a:ext uri="{FF2B5EF4-FFF2-40B4-BE49-F238E27FC236}">
                <a16:creationId xmlns:a16="http://schemas.microsoft.com/office/drawing/2014/main" id="{00B5C072-5D08-1F6B-4158-963F8417E76D}"/>
              </a:ext>
            </a:extLst>
          </p:cNvPr>
          <p:cNvSpPr/>
          <p:nvPr/>
        </p:nvSpPr>
        <p:spPr>
          <a:xfrm>
            <a:off x="15442494" y="1609157"/>
            <a:ext cx="1595814" cy="858252"/>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A14AFF4-E28A-16CB-36A8-36969A0BC46B}"/>
              </a:ext>
            </a:extLst>
          </p:cNvPr>
          <p:cNvSpPr/>
          <p:nvPr/>
        </p:nvSpPr>
        <p:spPr>
          <a:xfrm>
            <a:off x="4032412" y="2038282"/>
            <a:ext cx="605307" cy="61514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1FFFF44-235F-3494-CCD7-5DA12615D26F}"/>
              </a:ext>
            </a:extLst>
          </p:cNvPr>
          <p:cNvSpPr/>
          <p:nvPr/>
        </p:nvSpPr>
        <p:spPr>
          <a:xfrm>
            <a:off x="8670131" y="2038283"/>
            <a:ext cx="605307" cy="61514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F2D978B-341C-1867-6C36-076B8A79A2DE}"/>
              </a:ext>
            </a:extLst>
          </p:cNvPr>
          <p:cNvPicPr>
            <a:picLocks noChangeAspect="1"/>
          </p:cNvPicPr>
          <p:nvPr/>
        </p:nvPicPr>
        <p:blipFill>
          <a:blip r:embed="rId4"/>
          <a:stretch>
            <a:fillRect/>
          </a:stretch>
        </p:blipFill>
        <p:spPr>
          <a:xfrm>
            <a:off x="9935616" y="2563264"/>
            <a:ext cx="5506878" cy="3671251"/>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84542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2179-83AE-6666-BCEC-7F1BBF6BCD9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5781B10-1793-4BA9-3329-D28F9D1E992F}"/>
              </a:ext>
            </a:extLst>
          </p:cNvPr>
          <p:cNvSpPr/>
          <p:nvPr/>
        </p:nvSpPr>
        <p:spPr>
          <a:xfrm>
            <a:off x="-116115" y="203203"/>
            <a:ext cx="5851897"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74DB8F87-8CE2-AEAA-1F89-F66F972C6450}"/>
              </a:ext>
            </a:extLst>
          </p:cNvPr>
          <p:cNvGrpSpPr/>
          <p:nvPr/>
        </p:nvGrpSpPr>
        <p:grpSpPr>
          <a:xfrm>
            <a:off x="4888092" y="787978"/>
            <a:ext cx="10207981" cy="9483682"/>
            <a:chOff x="3566140" y="134959"/>
            <a:chExt cx="10207981" cy="9483682"/>
          </a:xfrm>
        </p:grpSpPr>
        <p:grpSp>
          <p:nvGrpSpPr>
            <p:cNvPr id="4" name="Group 3">
              <a:extLst>
                <a:ext uri="{FF2B5EF4-FFF2-40B4-BE49-F238E27FC236}">
                  <a16:creationId xmlns:a16="http://schemas.microsoft.com/office/drawing/2014/main" id="{125C0121-8C0C-275E-ED97-93EB816580BD}"/>
                </a:ext>
              </a:extLst>
            </p:cNvPr>
            <p:cNvGrpSpPr/>
            <p:nvPr/>
          </p:nvGrpSpPr>
          <p:grpSpPr>
            <a:xfrm>
              <a:off x="3566140" y="134959"/>
              <a:ext cx="10207981" cy="9483682"/>
              <a:chOff x="5883163" y="27790"/>
              <a:chExt cx="10207981" cy="9483682"/>
            </a:xfrm>
          </p:grpSpPr>
          <p:grpSp>
            <p:nvGrpSpPr>
              <p:cNvPr id="5" name="Group 4">
                <a:extLst>
                  <a:ext uri="{FF2B5EF4-FFF2-40B4-BE49-F238E27FC236}">
                    <a16:creationId xmlns:a16="http://schemas.microsoft.com/office/drawing/2014/main" id="{B451973F-10E3-6399-5910-81B64E1831D7}"/>
                  </a:ext>
                </a:extLst>
              </p:cNvPr>
              <p:cNvGrpSpPr/>
              <p:nvPr/>
            </p:nvGrpSpPr>
            <p:grpSpPr>
              <a:xfrm>
                <a:off x="5883163" y="27790"/>
                <a:ext cx="10207981" cy="9483682"/>
                <a:chOff x="6990735" y="29028"/>
                <a:chExt cx="10207981" cy="9483682"/>
              </a:xfrm>
            </p:grpSpPr>
            <p:grpSp>
              <p:nvGrpSpPr>
                <p:cNvPr id="10" name="Group 9">
                  <a:extLst>
                    <a:ext uri="{FF2B5EF4-FFF2-40B4-BE49-F238E27FC236}">
                      <a16:creationId xmlns:a16="http://schemas.microsoft.com/office/drawing/2014/main" id="{0776ACB1-E133-2397-74AF-634E168CFC43}"/>
                    </a:ext>
                  </a:extLst>
                </p:cNvPr>
                <p:cNvGrpSpPr/>
                <p:nvPr/>
              </p:nvGrpSpPr>
              <p:grpSpPr>
                <a:xfrm>
                  <a:off x="6990735" y="202523"/>
                  <a:ext cx="10025162" cy="9310187"/>
                  <a:chOff x="6990735" y="202523"/>
                  <a:chExt cx="10025162" cy="9310187"/>
                </a:xfrm>
              </p:grpSpPr>
              <p:grpSp>
                <p:nvGrpSpPr>
                  <p:cNvPr id="14" name="Group 13">
                    <a:extLst>
                      <a:ext uri="{FF2B5EF4-FFF2-40B4-BE49-F238E27FC236}">
                        <a16:creationId xmlns:a16="http://schemas.microsoft.com/office/drawing/2014/main" id="{8FC14CF4-547B-1601-06D2-90EAC334C6DA}"/>
                      </a:ext>
                    </a:extLst>
                  </p:cNvPr>
                  <p:cNvGrpSpPr/>
                  <p:nvPr/>
                </p:nvGrpSpPr>
                <p:grpSpPr>
                  <a:xfrm>
                    <a:off x="6990735" y="202523"/>
                    <a:ext cx="10025162" cy="9310187"/>
                    <a:chOff x="7342961" y="202523"/>
                    <a:chExt cx="9676525" cy="8941477"/>
                  </a:xfrm>
                </p:grpSpPr>
                <p:pic>
                  <p:nvPicPr>
                    <p:cNvPr id="16" name="Picture 15">
                      <a:extLst>
                        <a:ext uri="{FF2B5EF4-FFF2-40B4-BE49-F238E27FC236}">
                          <a16:creationId xmlns:a16="http://schemas.microsoft.com/office/drawing/2014/main" id="{CFFB4813-9076-D605-87DF-2C1A5C968F6C}"/>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7" name="Rectangle 16">
                      <a:extLst>
                        <a:ext uri="{FF2B5EF4-FFF2-40B4-BE49-F238E27FC236}">
                          <a16:creationId xmlns:a16="http://schemas.microsoft.com/office/drawing/2014/main" id="{50174E6D-BE5C-BDC7-FDFF-E57323027864}"/>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12AE860-DD2E-E2C3-1B07-2F755C843F23}"/>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2D6E5AE1-A443-D451-C277-8FE0C65589C5}"/>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3" name="Picture 12">
                  <a:extLst>
                    <a:ext uri="{FF2B5EF4-FFF2-40B4-BE49-F238E27FC236}">
                      <a16:creationId xmlns:a16="http://schemas.microsoft.com/office/drawing/2014/main" id="{4247A486-55E9-075A-D4F8-E2EE1FD129FA}"/>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A1AFBE36-21E3-BEAC-BE6C-05A2F45E22BF}"/>
                  </a:ext>
                </a:extLst>
              </p:cNvPr>
              <p:cNvPicPr>
                <a:picLocks noChangeAspect="1"/>
              </p:cNvPicPr>
              <p:nvPr/>
            </p:nvPicPr>
            <p:blipFill>
              <a:blip r:embed="rId6"/>
              <a:stretch>
                <a:fillRect/>
              </a:stretch>
            </p:blipFill>
            <p:spPr>
              <a:xfrm>
                <a:off x="8243420" y="3341698"/>
                <a:ext cx="5304647" cy="1892300"/>
              </a:xfrm>
              <a:prstGeom prst="rect">
                <a:avLst/>
              </a:prstGeom>
            </p:spPr>
          </p:pic>
        </p:grpSp>
        <p:pic>
          <p:nvPicPr>
            <p:cNvPr id="20" name="Picture 19">
              <a:extLst>
                <a:ext uri="{FF2B5EF4-FFF2-40B4-BE49-F238E27FC236}">
                  <a16:creationId xmlns:a16="http://schemas.microsoft.com/office/drawing/2014/main" id="{43AC14A7-0990-4DD1-C708-578E4A728F01}"/>
                </a:ext>
              </a:extLst>
            </p:cNvPr>
            <p:cNvPicPr>
              <a:picLocks noChangeAspect="1"/>
            </p:cNvPicPr>
            <p:nvPr/>
          </p:nvPicPr>
          <p:blipFill>
            <a:blip r:embed="rId7"/>
            <a:stretch>
              <a:fillRect/>
            </a:stretch>
          </p:blipFill>
          <p:spPr>
            <a:xfrm>
              <a:off x="6014183" y="2250978"/>
              <a:ext cx="3711262" cy="419136"/>
            </a:xfrm>
            <a:prstGeom prst="rect">
              <a:avLst/>
            </a:prstGeom>
          </p:spPr>
        </p:pic>
      </p:grpSp>
      <p:sp>
        <p:nvSpPr>
          <p:cNvPr id="3" name="Text Placeholder 2">
            <a:extLst>
              <a:ext uri="{FF2B5EF4-FFF2-40B4-BE49-F238E27FC236}">
                <a16:creationId xmlns:a16="http://schemas.microsoft.com/office/drawing/2014/main" id="{1879440D-6FC7-01F1-1F24-13759480DE2D}"/>
              </a:ext>
            </a:extLst>
          </p:cNvPr>
          <p:cNvSpPr>
            <a:spLocks noGrp="1"/>
          </p:cNvSpPr>
          <p:nvPr>
            <p:ph type="body" sz="quarter" idx="10"/>
          </p:nvPr>
        </p:nvSpPr>
        <p:spPr/>
        <p:txBody>
          <a:bodyPr>
            <a:normAutofit lnSpcReduction="10000"/>
          </a:bodyPr>
          <a:lstStyle/>
          <a:p>
            <a:r>
              <a:rPr lang="en-US" dirty="0"/>
              <a:t>MYLEGION.ORG</a:t>
            </a:r>
          </a:p>
        </p:txBody>
      </p:sp>
      <p:sp>
        <p:nvSpPr>
          <p:cNvPr id="18" name="Rectangle 17">
            <a:extLst>
              <a:ext uri="{FF2B5EF4-FFF2-40B4-BE49-F238E27FC236}">
                <a16:creationId xmlns:a16="http://schemas.microsoft.com/office/drawing/2014/main" id="{0A0EB551-C9A0-8307-A8F3-6BB42660B1BE}"/>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B4298C-C76D-7EBD-EBFC-C11F954190A4}"/>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Adjutants, commanders and assigned admins will have a MyGroups menu.</a:t>
            </a:r>
          </a:p>
        </p:txBody>
      </p:sp>
      <p:sp>
        <p:nvSpPr>
          <p:cNvPr id="2" name="TextBox 1">
            <a:extLst>
              <a:ext uri="{FF2B5EF4-FFF2-40B4-BE49-F238E27FC236}">
                <a16:creationId xmlns:a16="http://schemas.microsoft.com/office/drawing/2014/main" id="{F5D3481F-E6C7-B808-9B0D-7475EFA89F09}"/>
              </a:ext>
            </a:extLst>
          </p:cNvPr>
          <p:cNvSpPr txBox="1"/>
          <p:nvPr/>
        </p:nvSpPr>
        <p:spPr>
          <a:xfrm>
            <a:off x="408007" y="1194670"/>
            <a:ext cx="4303674" cy="2062103"/>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No group menu?  Contact your department headquarters.</a:t>
            </a:r>
          </a:p>
        </p:txBody>
      </p:sp>
      <p:pic>
        <p:nvPicPr>
          <p:cNvPr id="22" name="Picture 21">
            <a:extLst>
              <a:ext uri="{FF2B5EF4-FFF2-40B4-BE49-F238E27FC236}">
                <a16:creationId xmlns:a16="http://schemas.microsoft.com/office/drawing/2014/main" id="{F466CFB0-424D-26C5-A4DB-AB887BB8EEC6}"/>
              </a:ext>
            </a:extLst>
          </p:cNvPr>
          <p:cNvPicPr>
            <a:picLocks noChangeAspect="1"/>
          </p:cNvPicPr>
          <p:nvPr/>
        </p:nvPicPr>
        <p:blipFill>
          <a:blip r:embed="rId7"/>
          <a:stretch>
            <a:fillRect/>
          </a:stretch>
        </p:blipFill>
        <p:spPr>
          <a:xfrm>
            <a:off x="6427379" y="2797723"/>
            <a:ext cx="5875014" cy="663502"/>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75362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F95F1-48F3-5A00-F8A5-D4E7F18D92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E9E3CE-D1E6-2950-8B4E-5B404FDFED68}"/>
              </a:ext>
            </a:extLst>
          </p:cNvPr>
          <p:cNvPicPr>
            <a:picLocks noChangeAspect="1"/>
          </p:cNvPicPr>
          <p:nvPr/>
        </p:nvPicPr>
        <p:blipFill>
          <a:blip r:embed="rId3"/>
          <a:stretch>
            <a:fillRect/>
          </a:stretch>
        </p:blipFill>
        <p:spPr>
          <a:xfrm>
            <a:off x="-1" y="204421"/>
            <a:ext cx="16651626" cy="4236488"/>
          </a:xfrm>
          <a:prstGeom prst="rect">
            <a:avLst/>
          </a:prstGeom>
        </p:spPr>
      </p:pic>
      <p:sp>
        <p:nvSpPr>
          <p:cNvPr id="6" name="Text Placeholder 5">
            <a:extLst>
              <a:ext uri="{FF2B5EF4-FFF2-40B4-BE49-F238E27FC236}">
                <a16:creationId xmlns:a16="http://schemas.microsoft.com/office/drawing/2014/main" id="{4772B99E-7785-426C-DD88-E9C3D7F1C55E}"/>
              </a:ext>
            </a:extLst>
          </p:cNvPr>
          <p:cNvSpPr>
            <a:spLocks noGrp="1"/>
          </p:cNvSpPr>
          <p:nvPr>
            <p:ph type="body" sz="quarter" idx="10"/>
          </p:nvPr>
        </p:nvSpPr>
        <p:spPr/>
        <p:txBody>
          <a:bodyPr>
            <a:normAutofit lnSpcReduction="10000"/>
          </a:bodyPr>
          <a:lstStyle/>
          <a:p>
            <a:r>
              <a:rPr lang="en-US"/>
              <a:t>ROSTER UPDATES</a:t>
            </a:r>
          </a:p>
        </p:txBody>
      </p:sp>
      <p:pic>
        <p:nvPicPr>
          <p:cNvPr id="7" name="Picture 6">
            <a:extLst>
              <a:ext uri="{FF2B5EF4-FFF2-40B4-BE49-F238E27FC236}">
                <a16:creationId xmlns:a16="http://schemas.microsoft.com/office/drawing/2014/main" id="{2F57D56F-A1ED-680C-822F-532F74565AC0}"/>
              </a:ext>
            </a:extLst>
          </p:cNvPr>
          <p:cNvPicPr>
            <a:picLocks noChangeAspect="1"/>
          </p:cNvPicPr>
          <p:nvPr/>
        </p:nvPicPr>
        <p:blipFill>
          <a:blip r:embed="rId4"/>
          <a:stretch>
            <a:fillRect/>
          </a:stretch>
        </p:blipFill>
        <p:spPr>
          <a:xfrm>
            <a:off x="16788943" y="4182066"/>
            <a:ext cx="237259" cy="4205945"/>
          </a:xfrm>
          <a:prstGeom prst="rect">
            <a:avLst/>
          </a:prstGeom>
        </p:spPr>
      </p:pic>
      <p:pic>
        <p:nvPicPr>
          <p:cNvPr id="17" name="Picture 16">
            <a:extLst>
              <a:ext uri="{FF2B5EF4-FFF2-40B4-BE49-F238E27FC236}">
                <a16:creationId xmlns:a16="http://schemas.microsoft.com/office/drawing/2014/main" id="{FE9C025C-F0D8-CEB1-BBE0-6596ED34BECB}"/>
              </a:ext>
            </a:extLst>
          </p:cNvPr>
          <p:cNvPicPr>
            <a:picLocks noChangeAspect="1"/>
          </p:cNvPicPr>
          <p:nvPr/>
        </p:nvPicPr>
        <p:blipFill>
          <a:blip r:embed="rId5"/>
          <a:stretch>
            <a:fillRect/>
          </a:stretch>
        </p:blipFill>
        <p:spPr>
          <a:xfrm>
            <a:off x="81803" y="3925235"/>
            <a:ext cx="16488017" cy="4717774"/>
          </a:xfrm>
          <a:prstGeom prst="rect">
            <a:avLst/>
          </a:prstGeom>
        </p:spPr>
      </p:pic>
      <p:sp>
        <p:nvSpPr>
          <p:cNvPr id="4" name="TextBox 3">
            <a:extLst>
              <a:ext uri="{FF2B5EF4-FFF2-40B4-BE49-F238E27FC236}">
                <a16:creationId xmlns:a16="http://schemas.microsoft.com/office/drawing/2014/main" id="{6035E76E-3803-9870-2141-18F855599577}"/>
              </a:ext>
            </a:extLst>
          </p:cNvPr>
          <p:cNvSpPr txBox="1"/>
          <p:nvPr/>
        </p:nvSpPr>
        <p:spPr>
          <a:xfrm>
            <a:off x="7841318" y="3463570"/>
            <a:ext cx="3041374" cy="461665"/>
          </a:xfrm>
          <a:prstGeom prst="rect">
            <a:avLst/>
          </a:prstGeom>
          <a:solidFill>
            <a:schemeClr val="bg1"/>
          </a:solidFill>
        </p:spPr>
        <p:txBody>
          <a:bodyPr wrap="square" rtlCol="0">
            <a:spAutoFit/>
          </a:bodyPr>
          <a:lstStyle/>
          <a:p>
            <a:pPr algn="l"/>
            <a:r>
              <a:rPr lang="en-US" sz="2400" dirty="0"/>
              <a:t>(Count 21)</a:t>
            </a:r>
          </a:p>
        </p:txBody>
      </p:sp>
      <p:grpSp>
        <p:nvGrpSpPr>
          <p:cNvPr id="18" name="Group 17">
            <a:extLst>
              <a:ext uri="{FF2B5EF4-FFF2-40B4-BE49-F238E27FC236}">
                <a16:creationId xmlns:a16="http://schemas.microsoft.com/office/drawing/2014/main" id="{57C24C32-810F-2F9F-812F-F6DD85FC49A4}"/>
              </a:ext>
            </a:extLst>
          </p:cNvPr>
          <p:cNvGrpSpPr/>
          <p:nvPr/>
        </p:nvGrpSpPr>
        <p:grpSpPr>
          <a:xfrm>
            <a:off x="6920844" y="2322665"/>
            <a:ext cx="4360110" cy="4211752"/>
            <a:chOff x="3356098" y="1653865"/>
            <a:chExt cx="4474872" cy="4310032"/>
          </a:xfrm>
          <a:effectLst>
            <a:glow rad="228600">
              <a:schemeClr val="accent3">
                <a:satMod val="175000"/>
                <a:alpha val="40000"/>
              </a:schemeClr>
            </a:glow>
          </a:effectLst>
        </p:grpSpPr>
        <p:sp>
          <p:nvSpPr>
            <p:cNvPr id="19" name="Oval 18">
              <a:extLst>
                <a:ext uri="{FF2B5EF4-FFF2-40B4-BE49-F238E27FC236}">
                  <a16:creationId xmlns:a16="http://schemas.microsoft.com/office/drawing/2014/main" id="{69B7E3AA-969B-F4E6-634E-A730C73C3E8C}"/>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20" name="Picture 19">
              <a:extLst>
                <a:ext uri="{FF2B5EF4-FFF2-40B4-BE49-F238E27FC236}">
                  <a16:creationId xmlns:a16="http://schemas.microsoft.com/office/drawing/2014/main" id="{6BCFF247-8BD0-84BE-06B8-F063F755E68F}"/>
                </a:ext>
              </a:extLst>
            </p:cNvPr>
            <p:cNvPicPr>
              <a:picLocks noChangeAspect="1"/>
            </p:cNvPicPr>
            <p:nvPr/>
          </p:nvPicPr>
          <p:blipFill>
            <a:blip r:embed="rId6"/>
            <a:stretch>
              <a:fillRect/>
            </a:stretch>
          </p:blipFill>
          <p:spPr>
            <a:xfrm>
              <a:off x="5773613" y="1653865"/>
              <a:ext cx="2057357" cy="4310032"/>
            </a:xfrm>
            <a:prstGeom prst="rect">
              <a:avLst/>
            </a:prstGeom>
          </p:spPr>
        </p:pic>
        <p:cxnSp>
          <p:nvCxnSpPr>
            <p:cNvPr id="21" name="Straight Arrow Connector 20">
              <a:extLst>
                <a:ext uri="{FF2B5EF4-FFF2-40B4-BE49-F238E27FC236}">
                  <a16:creationId xmlns:a16="http://schemas.microsoft.com/office/drawing/2014/main" id="{7928A752-9BF4-245E-5716-0D08FC8A2950}"/>
                </a:ext>
              </a:extLst>
            </p:cNvPr>
            <p:cNvCxnSpPr>
              <a:cxnSpLocks/>
            </p:cNvCxnSpPr>
            <p:nvPr/>
          </p:nvCxnSpPr>
          <p:spPr>
            <a:xfrm flipV="1">
              <a:off x="4776269" y="2364422"/>
              <a:ext cx="1109760" cy="14638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9975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F7AC3-0FDC-FE75-4639-C57A2DEA539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AFF84A-E202-82F4-10A9-CA3D78ADBB35}"/>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27F40DD7-D4F1-404B-33EF-9EBB6A7E8E2F}"/>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5" name="Picture 4">
            <a:extLst>
              <a:ext uri="{FF2B5EF4-FFF2-40B4-BE49-F238E27FC236}">
                <a16:creationId xmlns:a16="http://schemas.microsoft.com/office/drawing/2014/main" id="{7FC6AFE9-34B2-545A-A8A8-A89B1E4A3629}"/>
              </a:ext>
            </a:extLst>
          </p:cNvPr>
          <p:cNvPicPr>
            <a:picLocks noChangeAspect="1"/>
          </p:cNvPicPr>
          <p:nvPr/>
        </p:nvPicPr>
        <p:blipFill>
          <a:blip r:embed="rId4"/>
          <a:stretch>
            <a:fillRect/>
          </a:stretch>
        </p:blipFill>
        <p:spPr>
          <a:xfrm>
            <a:off x="256858" y="335422"/>
            <a:ext cx="16902256" cy="4846177"/>
          </a:xfrm>
          <a:prstGeom prst="rect">
            <a:avLst/>
          </a:prstGeom>
        </p:spPr>
      </p:pic>
      <p:pic>
        <p:nvPicPr>
          <p:cNvPr id="9" name="Picture 8">
            <a:extLst>
              <a:ext uri="{FF2B5EF4-FFF2-40B4-BE49-F238E27FC236}">
                <a16:creationId xmlns:a16="http://schemas.microsoft.com/office/drawing/2014/main" id="{AD59438C-6217-8620-7ABF-1D8A4C5B61F9}"/>
              </a:ext>
            </a:extLst>
          </p:cNvPr>
          <p:cNvPicPr>
            <a:picLocks noChangeAspect="1"/>
          </p:cNvPicPr>
          <p:nvPr/>
        </p:nvPicPr>
        <p:blipFill>
          <a:blip r:embed="rId5"/>
          <a:stretch>
            <a:fillRect/>
          </a:stretch>
        </p:blipFill>
        <p:spPr>
          <a:xfrm>
            <a:off x="558706" y="335422"/>
            <a:ext cx="6425190" cy="8839503"/>
          </a:xfrm>
          <a:prstGeom prst="rect">
            <a:avLst/>
          </a:prstGeom>
          <a:effectLst>
            <a:glow rad="228600">
              <a:schemeClr val="accent5">
                <a:satMod val="175000"/>
                <a:alpha val="40000"/>
              </a:schemeClr>
            </a:glow>
          </a:effectLst>
        </p:spPr>
      </p:pic>
      <p:pic>
        <p:nvPicPr>
          <p:cNvPr id="11" name="Picture 10">
            <a:extLst>
              <a:ext uri="{FF2B5EF4-FFF2-40B4-BE49-F238E27FC236}">
                <a16:creationId xmlns:a16="http://schemas.microsoft.com/office/drawing/2014/main" id="{625F7C1B-E422-B473-A87F-9DBBB12428B0}"/>
              </a:ext>
            </a:extLst>
          </p:cNvPr>
          <p:cNvPicPr>
            <a:picLocks noChangeAspect="1"/>
          </p:cNvPicPr>
          <p:nvPr/>
        </p:nvPicPr>
        <p:blipFill>
          <a:blip r:embed="rId6"/>
          <a:stretch>
            <a:fillRect/>
          </a:stretch>
        </p:blipFill>
        <p:spPr>
          <a:xfrm>
            <a:off x="7421686" y="376029"/>
            <a:ext cx="3515231" cy="8758288"/>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11729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2" fill="hold" nodeType="after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1+#ppt_w/2"/>
                                          </p:val>
                                        </p:tav>
                                        <p:tav tm="100000">
                                          <p:val>
                                            <p:strVal val="#ppt_x"/>
                                          </p:val>
                                        </p:tav>
                                      </p:tavLst>
                                    </p:anim>
                                    <p:anim calcmode="lin" valueType="num">
                                      <p:cBhvr additive="base">
                                        <p:cTn id="14"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7021A-6498-CDF8-F21E-2DC3F690F17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B81CFE9-B56D-0312-FD35-D685F90580D8}"/>
              </a:ext>
            </a:extLst>
          </p:cNvPr>
          <p:cNvPicPr>
            <a:picLocks noChangeAspect="1"/>
          </p:cNvPicPr>
          <p:nvPr/>
        </p:nvPicPr>
        <p:blipFill>
          <a:blip r:embed="rId4"/>
          <a:stretch>
            <a:fillRect/>
          </a:stretch>
        </p:blipFill>
        <p:spPr>
          <a:xfrm>
            <a:off x="5330117" y="-1060733"/>
            <a:ext cx="7945120" cy="10541406"/>
          </a:xfrm>
          <a:prstGeom prst="rect">
            <a:avLst/>
          </a:prstGeom>
        </p:spPr>
      </p:pic>
      <p:pic>
        <p:nvPicPr>
          <p:cNvPr id="4" name="Picture 3">
            <a:extLst>
              <a:ext uri="{FF2B5EF4-FFF2-40B4-BE49-F238E27FC236}">
                <a16:creationId xmlns:a16="http://schemas.microsoft.com/office/drawing/2014/main" id="{CCECA808-BC05-7168-F34E-574616B6B1BA}"/>
              </a:ext>
            </a:extLst>
          </p:cNvPr>
          <p:cNvPicPr>
            <a:picLocks noChangeAspect="1"/>
          </p:cNvPicPr>
          <p:nvPr/>
        </p:nvPicPr>
        <p:blipFill>
          <a:blip r:embed="rId5"/>
          <a:stretch>
            <a:fillRect/>
          </a:stretch>
        </p:blipFill>
        <p:spPr>
          <a:xfrm>
            <a:off x="1712804" y="522174"/>
            <a:ext cx="3136064" cy="7988811"/>
          </a:xfrm>
          <a:prstGeom prst="rect">
            <a:avLst/>
          </a:prstGeom>
        </p:spPr>
      </p:pic>
      <p:pic>
        <p:nvPicPr>
          <p:cNvPr id="10" name="Picture 9">
            <a:extLst>
              <a:ext uri="{FF2B5EF4-FFF2-40B4-BE49-F238E27FC236}">
                <a16:creationId xmlns:a16="http://schemas.microsoft.com/office/drawing/2014/main" id="{F48F3077-DAB9-E00A-846B-25DE525885AB}"/>
              </a:ext>
            </a:extLst>
          </p:cNvPr>
          <p:cNvPicPr>
            <a:picLocks noChangeAspect="1"/>
          </p:cNvPicPr>
          <p:nvPr/>
        </p:nvPicPr>
        <p:blipFill>
          <a:blip r:embed="rId6"/>
          <a:stretch>
            <a:fillRect/>
          </a:stretch>
        </p:blipFill>
        <p:spPr>
          <a:xfrm>
            <a:off x="5151614" y="1439553"/>
            <a:ext cx="9321919" cy="4046847"/>
          </a:xfrm>
          <a:prstGeom prst="rect">
            <a:avLst/>
          </a:prstGeom>
          <a:effectLst>
            <a:glow rad="101600">
              <a:srgbClr val="92D050">
                <a:alpha val="60000"/>
              </a:srgbClr>
            </a:glow>
          </a:effectLst>
        </p:spPr>
      </p:pic>
      <p:sp>
        <p:nvSpPr>
          <p:cNvPr id="11" name="Arrow: Right 10">
            <a:extLst>
              <a:ext uri="{FF2B5EF4-FFF2-40B4-BE49-F238E27FC236}">
                <a16:creationId xmlns:a16="http://schemas.microsoft.com/office/drawing/2014/main" id="{1BA761C7-99BF-0225-D69F-94B97E8E0295}"/>
              </a:ext>
            </a:extLst>
          </p:cNvPr>
          <p:cNvSpPr/>
          <p:nvPr/>
        </p:nvSpPr>
        <p:spPr>
          <a:xfrm>
            <a:off x="4392545" y="3675009"/>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7072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9F1A-F543-374B-5C92-866E976DBBD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79E6274-6B55-C270-2A7D-02E6069C0CF3}"/>
              </a:ext>
            </a:extLst>
          </p:cNvPr>
          <p:cNvPicPr>
            <a:picLocks noChangeAspect="1"/>
          </p:cNvPicPr>
          <p:nvPr/>
        </p:nvPicPr>
        <p:blipFill>
          <a:blip r:embed="rId3"/>
          <a:stretch>
            <a:fillRect/>
          </a:stretch>
        </p:blipFill>
        <p:spPr>
          <a:xfrm>
            <a:off x="0" y="0"/>
            <a:ext cx="16986222" cy="5791820"/>
          </a:xfrm>
          <a:prstGeom prst="rect">
            <a:avLst/>
          </a:prstGeom>
        </p:spPr>
      </p:pic>
      <p:sp>
        <p:nvSpPr>
          <p:cNvPr id="22" name="TextBox 21">
            <a:extLst>
              <a:ext uri="{FF2B5EF4-FFF2-40B4-BE49-F238E27FC236}">
                <a16:creationId xmlns:a16="http://schemas.microsoft.com/office/drawing/2014/main" id="{B7D032B3-F991-5B14-558A-6DE35A3E1499}"/>
              </a:ext>
            </a:extLst>
          </p:cNvPr>
          <p:cNvSpPr txBox="1"/>
          <p:nvPr/>
        </p:nvSpPr>
        <p:spPr>
          <a:xfrm>
            <a:off x="801530" y="1123602"/>
            <a:ext cx="9266395" cy="523220"/>
          </a:xfrm>
          <a:prstGeom prst="rect">
            <a:avLst/>
          </a:prstGeom>
          <a:solidFill>
            <a:schemeClr val="accent1">
              <a:lumMod val="75000"/>
            </a:schemeClr>
          </a:solidFill>
        </p:spPr>
        <p:txBody>
          <a:bodyPr wrap="square" rtlCol="0">
            <a:spAutoFit/>
          </a:bodyPr>
          <a:lstStyle/>
          <a:p>
            <a:r>
              <a:rPr lang="en-US" sz="2800" dirty="0">
                <a:solidFill>
                  <a:schemeClr val="bg1"/>
                </a:solidFill>
              </a:rPr>
              <a:t>Displays member payments from 2011 to current.</a:t>
            </a:r>
          </a:p>
        </p:txBody>
      </p:sp>
      <p:sp>
        <p:nvSpPr>
          <p:cNvPr id="13" name="Oval 12">
            <a:extLst>
              <a:ext uri="{FF2B5EF4-FFF2-40B4-BE49-F238E27FC236}">
                <a16:creationId xmlns:a16="http://schemas.microsoft.com/office/drawing/2014/main" id="{F579E8A9-C4B3-B704-D85C-E78B72CF11EB}"/>
              </a:ext>
            </a:extLst>
          </p:cNvPr>
          <p:cNvSpPr/>
          <p:nvPr/>
        </p:nvSpPr>
        <p:spPr>
          <a:xfrm>
            <a:off x="14346249" y="1909904"/>
            <a:ext cx="2527197" cy="155810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833D027-FCF5-C80D-3C63-55EA8BFC3452}"/>
              </a:ext>
            </a:extLst>
          </p:cNvPr>
          <p:cNvPicPr>
            <a:picLocks noChangeAspect="1"/>
          </p:cNvPicPr>
          <p:nvPr/>
        </p:nvPicPr>
        <p:blipFill>
          <a:blip r:embed="rId4"/>
          <a:stretch>
            <a:fillRect/>
          </a:stretch>
        </p:blipFill>
        <p:spPr>
          <a:xfrm>
            <a:off x="131380" y="4486285"/>
            <a:ext cx="17076300" cy="5791821"/>
          </a:xfrm>
          <a:prstGeom prst="rect">
            <a:avLst/>
          </a:prstGeom>
        </p:spPr>
      </p:pic>
      <p:grpSp>
        <p:nvGrpSpPr>
          <p:cNvPr id="25" name="Group 24">
            <a:extLst>
              <a:ext uri="{FF2B5EF4-FFF2-40B4-BE49-F238E27FC236}">
                <a16:creationId xmlns:a16="http://schemas.microsoft.com/office/drawing/2014/main" id="{75B4FE84-2720-A632-3326-4F3D3821E2BB}"/>
              </a:ext>
            </a:extLst>
          </p:cNvPr>
          <p:cNvGrpSpPr/>
          <p:nvPr/>
        </p:nvGrpSpPr>
        <p:grpSpPr>
          <a:xfrm>
            <a:off x="10324467" y="3170443"/>
            <a:ext cx="4360110" cy="4211752"/>
            <a:chOff x="3356098" y="1653865"/>
            <a:chExt cx="4474872" cy="4310032"/>
          </a:xfrm>
          <a:effectLst>
            <a:glow rad="228600">
              <a:schemeClr val="accent3">
                <a:satMod val="175000"/>
                <a:alpha val="40000"/>
              </a:schemeClr>
            </a:glow>
          </a:effectLst>
        </p:grpSpPr>
        <p:sp>
          <p:nvSpPr>
            <p:cNvPr id="26" name="Oval 25">
              <a:extLst>
                <a:ext uri="{FF2B5EF4-FFF2-40B4-BE49-F238E27FC236}">
                  <a16:creationId xmlns:a16="http://schemas.microsoft.com/office/drawing/2014/main" id="{D699A062-8690-9C8B-0FE0-4BBE86A55BAF}"/>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27" name="Picture 26">
              <a:extLst>
                <a:ext uri="{FF2B5EF4-FFF2-40B4-BE49-F238E27FC236}">
                  <a16:creationId xmlns:a16="http://schemas.microsoft.com/office/drawing/2014/main" id="{60F32B54-8F09-93EB-F79D-6D25F1F8E2A8}"/>
                </a:ext>
              </a:extLst>
            </p:cNvPr>
            <p:cNvPicPr>
              <a:picLocks noChangeAspect="1"/>
            </p:cNvPicPr>
            <p:nvPr/>
          </p:nvPicPr>
          <p:blipFill>
            <a:blip r:embed="rId5"/>
            <a:stretch>
              <a:fillRect/>
            </a:stretch>
          </p:blipFill>
          <p:spPr>
            <a:xfrm>
              <a:off x="5773613" y="1653865"/>
              <a:ext cx="2057357" cy="4310032"/>
            </a:xfrm>
            <a:prstGeom prst="rect">
              <a:avLst/>
            </a:prstGeom>
          </p:spPr>
        </p:pic>
        <p:cxnSp>
          <p:nvCxnSpPr>
            <p:cNvPr id="28" name="Straight Arrow Connector 27">
              <a:extLst>
                <a:ext uri="{FF2B5EF4-FFF2-40B4-BE49-F238E27FC236}">
                  <a16:creationId xmlns:a16="http://schemas.microsoft.com/office/drawing/2014/main" id="{9B9F7670-AA78-DB1A-BECF-90B3E5F8BCDC}"/>
                </a:ext>
              </a:extLst>
            </p:cNvPr>
            <p:cNvCxnSpPr>
              <a:cxnSpLocks/>
            </p:cNvCxnSpPr>
            <p:nvPr/>
          </p:nvCxnSpPr>
          <p:spPr>
            <a:xfrm flipV="1">
              <a:off x="4776269" y="2364422"/>
              <a:ext cx="1109760" cy="14638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CB7FD5B5-EC6E-C71C-3B14-0552C5BF5863}"/>
              </a:ext>
            </a:extLst>
          </p:cNvPr>
          <p:cNvSpPr txBox="1"/>
          <p:nvPr/>
        </p:nvSpPr>
        <p:spPr>
          <a:xfrm>
            <a:off x="1654970" y="2211951"/>
            <a:ext cx="5375750" cy="461665"/>
          </a:xfrm>
          <a:prstGeom prst="rect">
            <a:avLst/>
          </a:prstGeom>
          <a:solidFill>
            <a:schemeClr val="bg1"/>
          </a:solidFill>
          <a:ln>
            <a:solidFill>
              <a:schemeClr val="tx2">
                <a:lumMod val="75000"/>
              </a:schemeClr>
            </a:solidFill>
          </a:ln>
        </p:spPr>
        <p:txBody>
          <a:bodyPr wrap="square" rtlCol="0">
            <a:spAutoFit/>
          </a:bodyPr>
          <a:lstStyle/>
          <a:p>
            <a:pPr algn="l"/>
            <a:r>
              <a:rPr lang="en-US" sz="2400" b="1" dirty="0"/>
              <a:t>123456789</a:t>
            </a:r>
          </a:p>
        </p:txBody>
      </p:sp>
    </p:spTree>
    <p:extLst>
      <p:ext uri="{BB962C8B-B14F-4D97-AF65-F5344CB8AC3E}">
        <p14:creationId xmlns:p14="http://schemas.microsoft.com/office/powerpoint/2010/main" val="113875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FBC1C4-EFA0-CD7B-C1F2-16C3B4509C32}"/>
              </a:ext>
            </a:extLst>
          </p:cNvPr>
          <p:cNvPicPr>
            <a:picLocks noChangeAspect="1"/>
          </p:cNvPicPr>
          <p:nvPr/>
        </p:nvPicPr>
        <p:blipFill>
          <a:blip r:embed="rId4"/>
          <a:stretch>
            <a:fillRect/>
          </a:stretch>
        </p:blipFill>
        <p:spPr>
          <a:xfrm>
            <a:off x="301473" y="485455"/>
            <a:ext cx="16920198" cy="5715319"/>
          </a:xfrm>
          <a:prstGeom prst="rect">
            <a:avLst/>
          </a:prstGeom>
        </p:spPr>
      </p:pic>
    </p:spTree>
    <p:custDataLst>
      <p:tags r:id="rId1"/>
    </p:custDataLst>
    <p:extLst>
      <p:ext uri="{BB962C8B-B14F-4D97-AF65-F5344CB8AC3E}">
        <p14:creationId xmlns:p14="http://schemas.microsoft.com/office/powerpoint/2010/main" val="219861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5EC8C-AA79-AE79-C9CF-935114FB719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430B111-1F53-8539-B268-C606EA34FE37}"/>
              </a:ext>
            </a:extLst>
          </p:cNvPr>
          <p:cNvPicPr>
            <a:picLocks noChangeAspect="1"/>
          </p:cNvPicPr>
          <p:nvPr/>
        </p:nvPicPr>
        <p:blipFill>
          <a:blip r:embed="rId4"/>
          <a:stretch>
            <a:fillRect/>
          </a:stretch>
        </p:blipFill>
        <p:spPr>
          <a:xfrm>
            <a:off x="5330117" y="-1060733"/>
            <a:ext cx="7945120" cy="10541406"/>
          </a:xfrm>
          <a:prstGeom prst="rect">
            <a:avLst/>
          </a:prstGeom>
        </p:spPr>
      </p:pic>
      <p:pic>
        <p:nvPicPr>
          <p:cNvPr id="4" name="Picture 3">
            <a:extLst>
              <a:ext uri="{FF2B5EF4-FFF2-40B4-BE49-F238E27FC236}">
                <a16:creationId xmlns:a16="http://schemas.microsoft.com/office/drawing/2014/main" id="{82951C53-1802-A0CF-F7F4-78B13C92D309}"/>
              </a:ext>
            </a:extLst>
          </p:cNvPr>
          <p:cNvPicPr>
            <a:picLocks noChangeAspect="1"/>
          </p:cNvPicPr>
          <p:nvPr/>
        </p:nvPicPr>
        <p:blipFill>
          <a:blip r:embed="rId5"/>
          <a:stretch>
            <a:fillRect/>
          </a:stretch>
        </p:blipFill>
        <p:spPr>
          <a:xfrm>
            <a:off x="1712804" y="522174"/>
            <a:ext cx="3136064" cy="7988811"/>
          </a:xfrm>
          <a:prstGeom prst="rect">
            <a:avLst/>
          </a:prstGeom>
        </p:spPr>
      </p:pic>
      <p:pic>
        <p:nvPicPr>
          <p:cNvPr id="8" name="Picture 7">
            <a:extLst>
              <a:ext uri="{FF2B5EF4-FFF2-40B4-BE49-F238E27FC236}">
                <a16:creationId xmlns:a16="http://schemas.microsoft.com/office/drawing/2014/main" id="{CE04CE00-5764-E09A-A859-DA9D95A066B1}"/>
              </a:ext>
            </a:extLst>
          </p:cNvPr>
          <p:cNvPicPr>
            <a:picLocks noChangeAspect="1"/>
          </p:cNvPicPr>
          <p:nvPr/>
        </p:nvPicPr>
        <p:blipFill>
          <a:blip r:embed="rId6"/>
          <a:stretch>
            <a:fillRect/>
          </a:stretch>
        </p:blipFill>
        <p:spPr>
          <a:xfrm>
            <a:off x="5098606" y="1439553"/>
            <a:ext cx="9321919" cy="4046847"/>
          </a:xfrm>
          <a:prstGeom prst="rect">
            <a:avLst/>
          </a:prstGeom>
          <a:effectLst>
            <a:glow rad="101600">
              <a:srgbClr val="92D050">
                <a:alpha val="60000"/>
              </a:srgbClr>
            </a:glow>
          </a:effectLst>
        </p:spPr>
      </p:pic>
      <p:sp>
        <p:nvSpPr>
          <p:cNvPr id="9" name="Arrow: Right 8">
            <a:extLst>
              <a:ext uri="{FF2B5EF4-FFF2-40B4-BE49-F238E27FC236}">
                <a16:creationId xmlns:a16="http://schemas.microsoft.com/office/drawing/2014/main" id="{AF65AC3A-B3F0-EABC-B07B-10EEEF27D7B6}"/>
              </a:ext>
            </a:extLst>
          </p:cNvPr>
          <p:cNvSpPr/>
          <p:nvPr/>
        </p:nvSpPr>
        <p:spPr>
          <a:xfrm>
            <a:off x="4326285" y="4271358"/>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895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21092-E5DF-339C-C350-1D5A3F43D41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CF3C654-C2CD-52C4-3189-82391C0ABE95}"/>
              </a:ext>
            </a:extLst>
          </p:cNvPr>
          <p:cNvSpPr/>
          <p:nvPr/>
        </p:nvSpPr>
        <p:spPr>
          <a:xfrm>
            <a:off x="-357809" y="162560"/>
            <a:ext cx="6082748" cy="9690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BDB0043-F808-B144-0CBD-C934E1FA3E1E}"/>
              </a:ext>
            </a:extLst>
          </p:cNvPr>
          <p:cNvPicPr>
            <a:picLocks noChangeAspect="1"/>
          </p:cNvPicPr>
          <p:nvPr/>
        </p:nvPicPr>
        <p:blipFill>
          <a:blip r:embed="rId3"/>
          <a:stretch>
            <a:fillRect/>
          </a:stretch>
        </p:blipFill>
        <p:spPr>
          <a:xfrm>
            <a:off x="271620" y="162560"/>
            <a:ext cx="16587630" cy="6981622"/>
          </a:xfrm>
          <a:prstGeom prst="rect">
            <a:avLst/>
          </a:prstGeom>
        </p:spPr>
      </p:pic>
      <p:sp>
        <p:nvSpPr>
          <p:cNvPr id="22" name="TextBox 21">
            <a:extLst>
              <a:ext uri="{FF2B5EF4-FFF2-40B4-BE49-F238E27FC236}">
                <a16:creationId xmlns:a16="http://schemas.microsoft.com/office/drawing/2014/main" id="{140C60C7-35BE-0365-FE83-FC5F2E35F191}"/>
              </a:ext>
            </a:extLst>
          </p:cNvPr>
          <p:cNvSpPr txBox="1"/>
          <p:nvPr/>
        </p:nvSpPr>
        <p:spPr>
          <a:xfrm>
            <a:off x="6934835" y="177548"/>
            <a:ext cx="9697649" cy="954107"/>
          </a:xfrm>
          <a:prstGeom prst="rect">
            <a:avLst/>
          </a:prstGeom>
          <a:solidFill>
            <a:schemeClr val="accent1">
              <a:lumMod val="75000"/>
            </a:schemeClr>
          </a:solidFill>
        </p:spPr>
        <p:txBody>
          <a:bodyPr wrap="square" rtlCol="0">
            <a:spAutoFit/>
          </a:bodyPr>
          <a:lstStyle/>
          <a:p>
            <a:r>
              <a:rPr lang="en-US" sz="2800" b="1" dirty="0">
                <a:solidFill>
                  <a:schemeClr val="bg1"/>
                </a:solidFill>
              </a:rPr>
              <a:t>Paid members for the current membership year.  Includes members who paid yet transferred out.</a:t>
            </a:r>
          </a:p>
        </p:txBody>
      </p:sp>
      <p:sp>
        <p:nvSpPr>
          <p:cNvPr id="13" name="Oval 12">
            <a:extLst>
              <a:ext uri="{FF2B5EF4-FFF2-40B4-BE49-F238E27FC236}">
                <a16:creationId xmlns:a16="http://schemas.microsoft.com/office/drawing/2014/main" id="{1E46552F-7052-A90D-47C5-2856717407CC}"/>
              </a:ext>
            </a:extLst>
          </p:cNvPr>
          <p:cNvSpPr/>
          <p:nvPr/>
        </p:nvSpPr>
        <p:spPr>
          <a:xfrm>
            <a:off x="14527179" y="3490811"/>
            <a:ext cx="2332071" cy="12234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281C73-44EF-D8BB-02ED-D7BC7CD5BD2E}"/>
              </a:ext>
            </a:extLst>
          </p:cNvPr>
          <p:cNvSpPr txBox="1"/>
          <p:nvPr/>
        </p:nvSpPr>
        <p:spPr>
          <a:xfrm rot="-420000">
            <a:off x="2846488" y="2371052"/>
            <a:ext cx="3251536" cy="523220"/>
          </a:xfrm>
          <a:prstGeom prst="rect">
            <a:avLst/>
          </a:prstGeom>
          <a:solidFill>
            <a:schemeClr val="bg1"/>
          </a:solidFill>
          <a:ln>
            <a:solidFill>
              <a:schemeClr val="accent1">
                <a:lumMod val="75000"/>
              </a:schemeClr>
            </a:solidFill>
          </a:ln>
        </p:spPr>
        <p:txBody>
          <a:bodyPr wrap="square" rtlCol="0">
            <a:spAutoFit/>
          </a:bodyPr>
          <a:lstStyle/>
          <a:p>
            <a:r>
              <a:rPr lang="en-US" sz="2800" dirty="0">
                <a:solidFill>
                  <a:srgbClr val="C00000"/>
                </a:solidFill>
              </a:rPr>
              <a:t>LEGION ONLY</a:t>
            </a:r>
          </a:p>
        </p:txBody>
      </p:sp>
    </p:spTree>
    <p:extLst>
      <p:ext uri="{BB962C8B-B14F-4D97-AF65-F5344CB8AC3E}">
        <p14:creationId xmlns:p14="http://schemas.microsoft.com/office/powerpoint/2010/main" val="336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47BBB-FC30-A96B-799A-D86BA088234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F3DE631-3156-396E-C27A-51D34E417A14}"/>
              </a:ext>
            </a:extLst>
          </p:cNvPr>
          <p:cNvPicPr>
            <a:picLocks noChangeAspect="1"/>
          </p:cNvPicPr>
          <p:nvPr/>
        </p:nvPicPr>
        <p:blipFill>
          <a:blip r:embed="rId3"/>
          <a:stretch>
            <a:fillRect/>
          </a:stretch>
        </p:blipFill>
        <p:spPr>
          <a:xfrm>
            <a:off x="0" y="63597"/>
            <a:ext cx="16977172" cy="3973768"/>
          </a:xfrm>
          <a:prstGeom prst="rect">
            <a:avLst/>
          </a:prstGeom>
        </p:spPr>
      </p:pic>
      <p:pic>
        <p:nvPicPr>
          <p:cNvPr id="25" name="Picture 24">
            <a:extLst>
              <a:ext uri="{FF2B5EF4-FFF2-40B4-BE49-F238E27FC236}">
                <a16:creationId xmlns:a16="http://schemas.microsoft.com/office/drawing/2014/main" id="{2B98178C-FCFA-5EDB-B0F5-739A05FDE217}"/>
              </a:ext>
            </a:extLst>
          </p:cNvPr>
          <p:cNvPicPr>
            <a:picLocks noChangeAspect="1"/>
          </p:cNvPicPr>
          <p:nvPr/>
        </p:nvPicPr>
        <p:blipFill>
          <a:blip r:embed="rId4"/>
          <a:stretch>
            <a:fillRect/>
          </a:stretch>
        </p:blipFill>
        <p:spPr>
          <a:xfrm>
            <a:off x="16989900" y="3542630"/>
            <a:ext cx="350363" cy="6210970"/>
          </a:xfrm>
          <a:prstGeom prst="rect">
            <a:avLst/>
          </a:prstGeom>
        </p:spPr>
      </p:pic>
      <p:pic>
        <p:nvPicPr>
          <p:cNvPr id="4" name="Picture 3">
            <a:extLst>
              <a:ext uri="{FF2B5EF4-FFF2-40B4-BE49-F238E27FC236}">
                <a16:creationId xmlns:a16="http://schemas.microsoft.com/office/drawing/2014/main" id="{3F90524B-97D8-D395-8DF7-8F0D714D4925}"/>
              </a:ext>
            </a:extLst>
          </p:cNvPr>
          <p:cNvPicPr>
            <a:picLocks noChangeAspect="1"/>
          </p:cNvPicPr>
          <p:nvPr/>
        </p:nvPicPr>
        <p:blipFill>
          <a:blip r:embed="rId5"/>
          <a:stretch>
            <a:fillRect/>
          </a:stretch>
        </p:blipFill>
        <p:spPr>
          <a:xfrm>
            <a:off x="157026" y="4243744"/>
            <a:ext cx="16663119" cy="5400539"/>
          </a:xfrm>
          <a:prstGeom prst="rect">
            <a:avLst/>
          </a:prstGeom>
        </p:spPr>
      </p:pic>
      <p:grpSp>
        <p:nvGrpSpPr>
          <p:cNvPr id="12" name="Group 11">
            <a:extLst>
              <a:ext uri="{FF2B5EF4-FFF2-40B4-BE49-F238E27FC236}">
                <a16:creationId xmlns:a16="http://schemas.microsoft.com/office/drawing/2014/main" id="{421E18F6-D240-0018-3DFF-FC30A4C048DF}"/>
              </a:ext>
            </a:extLst>
          </p:cNvPr>
          <p:cNvGrpSpPr/>
          <p:nvPr/>
        </p:nvGrpSpPr>
        <p:grpSpPr>
          <a:xfrm>
            <a:off x="7010256" y="3199961"/>
            <a:ext cx="4360110" cy="4211752"/>
            <a:chOff x="3356098" y="1653865"/>
            <a:chExt cx="4474872" cy="4310032"/>
          </a:xfrm>
          <a:effectLst>
            <a:glow rad="228600">
              <a:schemeClr val="accent3">
                <a:satMod val="175000"/>
                <a:alpha val="40000"/>
              </a:schemeClr>
            </a:glow>
          </a:effectLst>
        </p:grpSpPr>
        <p:sp>
          <p:nvSpPr>
            <p:cNvPr id="14" name="Oval 13">
              <a:extLst>
                <a:ext uri="{FF2B5EF4-FFF2-40B4-BE49-F238E27FC236}">
                  <a16:creationId xmlns:a16="http://schemas.microsoft.com/office/drawing/2014/main" id="{2BF7358B-01C5-BFB2-F6DC-AC0A356344EC}"/>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5" name="Picture 14">
              <a:extLst>
                <a:ext uri="{FF2B5EF4-FFF2-40B4-BE49-F238E27FC236}">
                  <a16:creationId xmlns:a16="http://schemas.microsoft.com/office/drawing/2014/main" id="{3A19C46A-983B-8596-EF61-ACA36908E810}"/>
                </a:ext>
              </a:extLst>
            </p:cNvPr>
            <p:cNvPicPr>
              <a:picLocks noChangeAspect="1"/>
            </p:cNvPicPr>
            <p:nvPr/>
          </p:nvPicPr>
          <p:blipFill>
            <a:blip r:embed="rId6"/>
            <a:stretch>
              <a:fillRect/>
            </a:stretch>
          </p:blipFill>
          <p:spPr>
            <a:xfrm>
              <a:off x="5773613" y="1653865"/>
              <a:ext cx="2057357" cy="4310032"/>
            </a:xfrm>
            <a:prstGeom prst="rect">
              <a:avLst/>
            </a:prstGeom>
          </p:spPr>
        </p:pic>
        <p:cxnSp>
          <p:nvCxnSpPr>
            <p:cNvPr id="16" name="Straight Arrow Connector 15">
              <a:extLst>
                <a:ext uri="{FF2B5EF4-FFF2-40B4-BE49-F238E27FC236}">
                  <a16:creationId xmlns:a16="http://schemas.microsoft.com/office/drawing/2014/main" id="{70BAC693-E0FD-D4A4-2AA5-6AD7A73CDE4C}"/>
                </a:ext>
              </a:extLst>
            </p:cNvPr>
            <p:cNvCxnSpPr>
              <a:cxnSpLocks/>
            </p:cNvCxnSpPr>
            <p:nvPr/>
          </p:nvCxnSpPr>
          <p:spPr>
            <a:xfrm flipV="1">
              <a:off x="4776269" y="2364422"/>
              <a:ext cx="1109760" cy="14638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207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038420-E5CB-2E09-8C28-A51D9A307ECC}"/>
              </a:ext>
            </a:extLst>
          </p:cNvPr>
          <p:cNvPicPr>
            <a:picLocks noChangeAspect="1"/>
          </p:cNvPicPr>
          <p:nvPr/>
        </p:nvPicPr>
        <p:blipFill>
          <a:blip r:embed="rId4"/>
          <a:stretch>
            <a:fillRect/>
          </a:stretch>
        </p:blipFill>
        <p:spPr>
          <a:xfrm>
            <a:off x="405681" y="312238"/>
            <a:ext cx="16105710" cy="5219882"/>
          </a:xfrm>
          <a:prstGeom prst="rect">
            <a:avLst/>
          </a:prstGeom>
        </p:spPr>
      </p:pic>
      <p:pic>
        <p:nvPicPr>
          <p:cNvPr id="6" name="Picture 5">
            <a:extLst>
              <a:ext uri="{FF2B5EF4-FFF2-40B4-BE49-F238E27FC236}">
                <a16:creationId xmlns:a16="http://schemas.microsoft.com/office/drawing/2014/main" id="{5C37F99B-B2A2-EB5F-6F22-BBC3A488B91D}"/>
              </a:ext>
            </a:extLst>
          </p:cNvPr>
          <p:cNvPicPr>
            <a:picLocks noChangeAspect="1"/>
          </p:cNvPicPr>
          <p:nvPr/>
        </p:nvPicPr>
        <p:blipFill>
          <a:blip r:embed="rId5"/>
          <a:stretch>
            <a:fillRect/>
          </a:stretch>
        </p:blipFill>
        <p:spPr>
          <a:xfrm>
            <a:off x="11818778" y="566062"/>
            <a:ext cx="4692613" cy="6082545"/>
          </a:xfrm>
          <a:prstGeom prst="rect">
            <a:avLst/>
          </a:prstGeom>
          <a:effectLst>
            <a:glow rad="228600">
              <a:schemeClr val="accent3">
                <a:satMod val="175000"/>
                <a:alpha val="40000"/>
              </a:schemeClr>
            </a:glow>
          </a:effectLst>
        </p:spPr>
      </p:pic>
    </p:spTree>
    <p:custDataLst>
      <p:tags r:id="rId1"/>
    </p:custDataLst>
    <p:extLst>
      <p:ext uri="{BB962C8B-B14F-4D97-AF65-F5344CB8AC3E}">
        <p14:creationId xmlns:p14="http://schemas.microsoft.com/office/powerpoint/2010/main" val="46694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C045A-2104-CF35-277F-1B0A135D59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5C260DA-5661-E8F1-5994-14C200AF3B46}"/>
              </a:ext>
            </a:extLst>
          </p:cNvPr>
          <p:cNvPicPr>
            <a:picLocks noChangeAspect="1"/>
          </p:cNvPicPr>
          <p:nvPr/>
        </p:nvPicPr>
        <p:blipFill>
          <a:blip r:embed="rId4"/>
          <a:stretch>
            <a:fillRect/>
          </a:stretch>
        </p:blipFill>
        <p:spPr>
          <a:xfrm>
            <a:off x="5330117" y="-1060733"/>
            <a:ext cx="7945120" cy="10541406"/>
          </a:xfrm>
          <a:prstGeom prst="rect">
            <a:avLst/>
          </a:prstGeom>
        </p:spPr>
      </p:pic>
      <p:pic>
        <p:nvPicPr>
          <p:cNvPr id="4" name="Picture 3">
            <a:extLst>
              <a:ext uri="{FF2B5EF4-FFF2-40B4-BE49-F238E27FC236}">
                <a16:creationId xmlns:a16="http://schemas.microsoft.com/office/drawing/2014/main" id="{CDA84EE9-0B41-3A90-D666-AC262919E27A}"/>
              </a:ext>
            </a:extLst>
          </p:cNvPr>
          <p:cNvPicPr>
            <a:picLocks noChangeAspect="1"/>
          </p:cNvPicPr>
          <p:nvPr/>
        </p:nvPicPr>
        <p:blipFill>
          <a:blip r:embed="rId5"/>
          <a:stretch>
            <a:fillRect/>
          </a:stretch>
        </p:blipFill>
        <p:spPr>
          <a:xfrm>
            <a:off x="1712804" y="522174"/>
            <a:ext cx="3136064" cy="7988811"/>
          </a:xfrm>
          <a:prstGeom prst="rect">
            <a:avLst/>
          </a:prstGeom>
        </p:spPr>
      </p:pic>
      <p:pic>
        <p:nvPicPr>
          <p:cNvPr id="8" name="Picture 7">
            <a:extLst>
              <a:ext uri="{FF2B5EF4-FFF2-40B4-BE49-F238E27FC236}">
                <a16:creationId xmlns:a16="http://schemas.microsoft.com/office/drawing/2014/main" id="{CD8D425F-81FE-C3E3-5825-EBF58CF1EA06}"/>
              </a:ext>
            </a:extLst>
          </p:cNvPr>
          <p:cNvPicPr>
            <a:picLocks noChangeAspect="1"/>
          </p:cNvPicPr>
          <p:nvPr/>
        </p:nvPicPr>
        <p:blipFill>
          <a:blip r:embed="rId6"/>
          <a:stretch>
            <a:fillRect/>
          </a:stretch>
        </p:blipFill>
        <p:spPr>
          <a:xfrm>
            <a:off x="5058850" y="1439553"/>
            <a:ext cx="9321919" cy="4046847"/>
          </a:xfrm>
          <a:prstGeom prst="rect">
            <a:avLst/>
          </a:prstGeom>
          <a:effectLst>
            <a:glow rad="101600">
              <a:srgbClr val="92D050">
                <a:alpha val="60000"/>
              </a:srgbClr>
            </a:glow>
          </a:effectLst>
        </p:spPr>
      </p:pic>
      <p:sp>
        <p:nvSpPr>
          <p:cNvPr id="9" name="Arrow: Right 8">
            <a:extLst>
              <a:ext uri="{FF2B5EF4-FFF2-40B4-BE49-F238E27FC236}">
                <a16:creationId xmlns:a16="http://schemas.microsoft.com/office/drawing/2014/main" id="{6EA80823-1DE2-9200-0162-859872651A69}"/>
              </a:ext>
            </a:extLst>
          </p:cNvPr>
          <p:cNvSpPr/>
          <p:nvPr/>
        </p:nvSpPr>
        <p:spPr>
          <a:xfrm>
            <a:off x="4299781" y="4841203"/>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114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A1144CFB-DAF8-CC0F-2CBA-E7B3F71ECBBF}"/>
              </a:ext>
            </a:extLst>
          </p:cNvPr>
          <p:cNvGrpSpPr/>
          <p:nvPr/>
        </p:nvGrpSpPr>
        <p:grpSpPr>
          <a:xfrm>
            <a:off x="6693205" y="249330"/>
            <a:ext cx="10207981" cy="9483682"/>
            <a:chOff x="3566140" y="134959"/>
            <a:chExt cx="10207981" cy="9483682"/>
          </a:xfrm>
        </p:grpSpPr>
        <p:grpSp>
          <p:nvGrpSpPr>
            <p:cNvPr id="22" name="Group 21">
              <a:extLst>
                <a:ext uri="{FF2B5EF4-FFF2-40B4-BE49-F238E27FC236}">
                  <a16:creationId xmlns:a16="http://schemas.microsoft.com/office/drawing/2014/main" id="{A165D97D-0E1D-01DF-AD6A-3F18C68342C4}"/>
                </a:ext>
              </a:extLst>
            </p:cNvPr>
            <p:cNvGrpSpPr/>
            <p:nvPr/>
          </p:nvGrpSpPr>
          <p:grpSpPr>
            <a:xfrm>
              <a:off x="3566140" y="134959"/>
              <a:ext cx="10207981" cy="9483682"/>
              <a:chOff x="5883163" y="27790"/>
              <a:chExt cx="10207981" cy="9483682"/>
            </a:xfrm>
          </p:grpSpPr>
          <p:grpSp>
            <p:nvGrpSpPr>
              <p:cNvPr id="24" name="Group 23">
                <a:extLst>
                  <a:ext uri="{FF2B5EF4-FFF2-40B4-BE49-F238E27FC236}">
                    <a16:creationId xmlns:a16="http://schemas.microsoft.com/office/drawing/2014/main" id="{2F926581-C628-CD16-CF4E-DBE1FFFED6EF}"/>
                  </a:ext>
                </a:extLst>
              </p:cNvPr>
              <p:cNvGrpSpPr/>
              <p:nvPr/>
            </p:nvGrpSpPr>
            <p:grpSpPr>
              <a:xfrm>
                <a:off x="5883163" y="27790"/>
                <a:ext cx="10207981" cy="9483682"/>
                <a:chOff x="6990735" y="29028"/>
                <a:chExt cx="10207981" cy="9483682"/>
              </a:xfrm>
            </p:grpSpPr>
            <p:grpSp>
              <p:nvGrpSpPr>
                <p:cNvPr id="26" name="Group 25">
                  <a:extLst>
                    <a:ext uri="{FF2B5EF4-FFF2-40B4-BE49-F238E27FC236}">
                      <a16:creationId xmlns:a16="http://schemas.microsoft.com/office/drawing/2014/main" id="{410553DE-3930-339B-0BD4-5FFCEA50624B}"/>
                    </a:ext>
                  </a:extLst>
                </p:cNvPr>
                <p:cNvGrpSpPr/>
                <p:nvPr/>
              </p:nvGrpSpPr>
              <p:grpSpPr>
                <a:xfrm>
                  <a:off x="6990735" y="202523"/>
                  <a:ext cx="10025162" cy="9310187"/>
                  <a:chOff x="6990735" y="202523"/>
                  <a:chExt cx="10025162" cy="9310187"/>
                </a:xfrm>
              </p:grpSpPr>
              <p:grpSp>
                <p:nvGrpSpPr>
                  <p:cNvPr id="29" name="Group 28">
                    <a:extLst>
                      <a:ext uri="{FF2B5EF4-FFF2-40B4-BE49-F238E27FC236}">
                        <a16:creationId xmlns:a16="http://schemas.microsoft.com/office/drawing/2014/main" id="{EF2032DC-ABCE-05B9-4409-A9B9CF838F38}"/>
                      </a:ext>
                    </a:extLst>
                  </p:cNvPr>
                  <p:cNvGrpSpPr/>
                  <p:nvPr/>
                </p:nvGrpSpPr>
                <p:grpSpPr>
                  <a:xfrm>
                    <a:off x="6990735" y="202523"/>
                    <a:ext cx="10025162" cy="9310187"/>
                    <a:chOff x="7342961" y="202523"/>
                    <a:chExt cx="9676525" cy="8941477"/>
                  </a:xfrm>
                </p:grpSpPr>
                <p:pic>
                  <p:nvPicPr>
                    <p:cNvPr id="31" name="Picture 30">
                      <a:extLst>
                        <a:ext uri="{FF2B5EF4-FFF2-40B4-BE49-F238E27FC236}">
                          <a16:creationId xmlns:a16="http://schemas.microsoft.com/office/drawing/2014/main" id="{9E6E2531-EF64-EE29-5562-F526E787160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32" name="Rectangle 31">
                      <a:extLst>
                        <a:ext uri="{FF2B5EF4-FFF2-40B4-BE49-F238E27FC236}">
                          <a16:creationId xmlns:a16="http://schemas.microsoft.com/office/drawing/2014/main" id="{15568B58-17C7-EB89-B1D5-3572D6370672}"/>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89C68427-5CB4-33E9-7E46-CA150DF78847}"/>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a:extLst>
                    <a:ext uri="{FF2B5EF4-FFF2-40B4-BE49-F238E27FC236}">
                      <a16:creationId xmlns:a16="http://schemas.microsoft.com/office/drawing/2014/main" id="{43259A84-1C9A-98DE-0ACE-C1A8D5B672DB}"/>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28" name="Picture 27">
                  <a:extLst>
                    <a:ext uri="{FF2B5EF4-FFF2-40B4-BE49-F238E27FC236}">
                      <a16:creationId xmlns:a16="http://schemas.microsoft.com/office/drawing/2014/main" id="{CA1E423C-FAC1-C440-1AF4-AB80953B56D3}"/>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25" name="Picture 24">
                <a:extLst>
                  <a:ext uri="{FF2B5EF4-FFF2-40B4-BE49-F238E27FC236}">
                    <a16:creationId xmlns:a16="http://schemas.microsoft.com/office/drawing/2014/main" id="{BAD632BD-434E-5B33-DFEB-391BF6DDB4B2}"/>
                  </a:ext>
                </a:extLst>
              </p:cNvPr>
              <p:cNvPicPr>
                <a:picLocks noChangeAspect="1"/>
              </p:cNvPicPr>
              <p:nvPr/>
            </p:nvPicPr>
            <p:blipFill>
              <a:blip r:embed="rId6"/>
              <a:stretch>
                <a:fillRect/>
              </a:stretch>
            </p:blipFill>
            <p:spPr>
              <a:xfrm>
                <a:off x="8243420" y="3341698"/>
                <a:ext cx="5304647" cy="1892300"/>
              </a:xfrm>
              <a:prstGeom prst="rect">
                <a:avLst/>
              </a:prstGeom>
            </p:spPr>
          </p:pic>
        </p:grpSp>
        <p:pic>
          <p:nvPicPr>
            <p:cNvPr id="23" name="Picture 22">
              <a:extLst>
                <a:ext uri="{FF2B5EF4-FFF2-40B4-BE49-F238E27FC236}">
                  <a16:creationId xmlns:a16="http://schemas.microsoft.com/office/drawing/2014/main" id="{B9188BC2-0282-16E7-4817-8EBF44A753C2}"/>
                </a:ext>
              </a:extLst>
            </p:cNvPr>
            <p:cNvPicPr>
              <a:picLocks noChangeAspect="1"/>
            </p:cNvPicPr>
            <p:nvPr/>
          </p:nvPicPr>
          <p:blipFill>
            <a:blip r:embed="rId7"/>
            <a:stretch>
              <a:fillRect/>
            </a:stretch>
          </p:blipFill>
          <p:spPr>
            <a:xfrm>
              <a:off x="6014183" y="2250978"/>
              <a:ext cx="3711262" cy="419136"/>
            </a:xfrm>
            <a:prstGeom prst="rect">
              <a:avLst/>
            </a:prstGeom>
          </p:spPr>
        </p:pic>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222341" y="1572421"/>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Adjutants and Commanders</a:t>
            </a:r>
          </a:p>
          <a:p>
            <a:pPr marL="457200" indent="-457200">
              <a:buFont typeface="Wingdings" panose="05000000000000000000" pitchFamily="2" charset="2"/>
              <a:buChar char="Ø"/>
            </a:pPr>
            <a:r>
              <a:rPr lang="en-US" dirty="0"/>
              <a:t>Post, Squadron, District, County, Dept, Detach</a:t>
            </a:r>
          </a:p>
          <a:p>
            <a:pPr marL="457200" indent="-457200">
              <a:buFont typeface="Wingdings" panose="05000000000000000000" pitchFamily="2" charset="2"/>
              <a:buChar char="Ø"/>
            </a:pPr>
            <a:r>
              <a:rPr lang="en-US" dirty="0"/>
              <a:t>Legion has LGN and SAL</a:t>
            </a:r>
          </a:p>
          <a:p>
            <a:pPr marL="457200" indent="-457200">
              <a:buFont typeface="Wingdings" panose="05000000000000000000" pitchFamily="2" charset="2"/>
              <a:buChar char="Ø"/>
            </a:pPr>
            <a:r>
              <a:rPr lang="en-US" dirty="0"/>
              <a:t>Officer Groups: view only</a:t>
            </a:r>
          </a:p>
        </p:txBody>
      </p:sp>
      <p:sp>
        <p:nvSpPr>
          <p:cNvPr id="6" name="TextBox 5">
            <a:extLst>
              <a:ext uri="{FF2B5EF4-FFF2-40B4-BE49-F238E27FC236}">
                <a16:creationId xmlns:a16="http://schemas.microsoft.com/office/drawing/2014/main" id="{2F5A18A0-260C-A103-79C4-C6C8FDC5C0CA}"/>
              </a:ext>
            </a:extLst>
          </p:cNvPr>
          <p:cNvSpPr txBox="1"/>
          <p:nvPr/>
        </p:nvSpPr>
        <p:spPr>
          <a:xfrm>
            <a:off x="481013" y="4991171"/>
            <a:ext cx="5574919" cy="2062103"/>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Select group to transition to the admin side of myLegion.</a:t>
            </a:r>
          </a:p>
          <a:p>
            <a:endParaRPr lang="en-US" dirty="0"/>
          </a:p>
        </p:txBody>
      </p:sp>
      <p:pic>
        <p:nvPicPr>
          <p:cNvPr id="20" name="Picture 19">
            <a:extLst>
              <a:ext uri="{FF2B5EF4-FFF2-40B4-BE49-F238E27FC236}">
                <a16:creationId xmlns:a16="http://schemas.microsoft.com/office/drawing/2014/main" id="{66A0752E-74AF-8218-8268-7374AB8EA54A}"/>
              </a:ext>
            </a:extLst>
          </p:cNvPr>
          <p:cNvPicPr>
            <a:picLocks noChangeAspect="1"/>
          </p:cNvPicPr>
          <p:nvPr/>
        </p:nvPicPr>
        <p:blipFill>
          <a:blip r:embed="rId8"/>
          <a:stretch>
            <a:fillRect/>
          </a:stretch>
        </p:blipFill>
        <p:spPr>
          <a:xfrm>
            <a:off x="10418434" y="2415769"/>
            <a:ext cx="5994205" cy="2720059"/>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97800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1000"/>
                                        <p:tgtEl>
                                          <p:spTgt spid="4">
                                            <p:txEl>
                                              <p:pRg st="2" end="2"/>
                                            </p:txEl>
                                          </p:spTgt>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up)">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7629D-CEC0-4450-4C75-2C87335456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BAA3C8-3772-6830-E8D3-09B2D417394B}"/>
              </a:ext>
            </a:extLst>
          </p:cNvPr>
          <p:cNvPicPr>
            <a:picLocks noChangeAspect="1"/>
          </p:cNvPicPr>
          <p:nvPr/>
        </p:nvPicPr>
        <p:blipFill>
          <a:blip r:embed="rId4"/>
          <a:stretch>
            <a:fillRect/>
          </a:stretch>
        </p:blipFill>
        <p:spPr>
          <a:xfrm>
            <a:off x="-1" y="-1"/>
            <a:ext cx="17252258" cy="3616961"/>
          </a:xfrm>
          <a:prstGeom prst="rect">
            <a:avLst/>
          </a:prstGeom>
        </p:spPr>
      </p:pic>
      <p:sp>
        <p:nvSpPr>
          <p:cNvPr id="22" name="TextBox 21">
            <a:extLst>
              <a:ext uri="{FF2B5EF4-FFF2-40B4-BE49-F238E27FC236}">
                <a16:creationId xmlns:a16="http://schemas.microsoft.com/office/drawing/2014/main" id="{E0C066E1-761C-9E52-E238-097B05612EFC}"/>
              </a:ext>
            </a:extLst>
          </p:cNvPr>
          <p:cNvSpPr txBox="1"/>
          <p:nvPr/>
        </p:nvSpPr>
        <p:spPr>
          <a:xfrm>
            <a:off x="265732" y="3892095"/>
            <a:ext cx="9697649" cy="523220"/>
          </a:xfrm>
          <a:prstGeom prst="rect">
            <a:avLst/>
          </a:prstGeom>
          <a:solidFill>
            <a:schemeClr val="accent1">
              <a:lumMod val="75000"/>
            </a:schemeClr>
          </a:solidFill>
        </p:spPr>
        <p:txBody>
          <a:bodyPr wrap="square" rtlCol="0">
            <a:spAutoFit/>
          </a:bodyPr>
          <a:lstStyle/>
          <a:p>
            <a:r>
              <a:rPr lang="en-US" sz="2800" b="1" dirty="0">
                <a:solidFill>
                  <a:schemeClr val="bg1"/>
                </a:solidFill>
              </a:rPr>
              <a:t>30 per sheet mailing labels for LGN and SAL members.</a:t>
            </a:r>
          </a:p>
        </p:txBody>
      </p:sp>
      <p:sp>
        <p:nvSpPr>
          <p:cNvPr id="13" name="Oval 12">
            <a:extLst>
              <a:ext uri="{FF2B5EF4-FFF2-40B4-BE49-F238E27FC236}">
                <a16:creationId xmlns:a16="http://schemas.microsoft.com/office/drawing/2014/main" id="{83D9720E-75BC-AAF3-AD8D-8A4A9B7D1B92}"/>
              </a:ext>
            </a:extLst>
          </p:cNvPr>
          <p:cNvSpPr/>
          <p:nvPr/>
        </p:nvSpPr>
        <p:spPr>
          <a:xfrm>
            <a:off x="15505445" y="1970426"/>
            <a:ext cx="1746812" cy="10607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31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402E6-3931-9471-A0DA-044A541147C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EC6EF85-C4AE-71E8-0587-967C1FFD8064}"/>
              </a:ext>
            </a:extLst>
          </p:cNvPr>
          <p:cNvSpPr/>
          <p:nvPr/>
        </p:nvSpPr>
        <p:spPr>
          <a:xfrm>
            <a:off x="-516835" y="0"/>
            <a:ext cx="6003235" cy="16896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6942B96-E54B-BC71-CEAE-DF845B7C6DF4}"/>
              </a:ext>
            </a:extLst>
          </p:cNvPr>
          <p:cNvPicPr>
            <a:picLocks noChangeAspect="1"/>
          </p:cNvPicPr>
          <p:nvPr/>
        </p:nvPicPr>
        <p:blipFill>
          <a:blip r:embed="rId3"/>
          <a:stretch>
            <a:fillRect/>
          </a:stretch>
        </p:blipFill>
        <p:spPr>
          <a:xfrm>
            <a:off x="570804" y="224590"/>
            <a:ext cx="21706896" cy="4560664"/>
          </a:xfrm>
          <a:prstGeom prst="rect">
            <a:avLst/>
          </a:prstGeom>
        </p:spPr>
      </p:pic>
      <p:sp>
        <p:nvSpPr>
          <p:cNvPr id="16" name="TextBox 15">
            <a:extLst>
              <a:ext uri="{FF2B5EF4-FFF2-40B4-BE49-F238E27FC236}">
                <a16:creationId xmlns:a16="http://schemas.microsoft.com/office/drawing/2014/main" id="{04214DC7-FD46-447C-A432-970A32352193}"/>
              </a:ext>
            </a:extLst>
          </p:cNvPr>
          <p:cNvSpPr txBox="1"/>
          <p:nvPr/>
        </p:nvSpPr>
        <p:spPr>
          <a:xfrm>
            <a:off x="308735" y="5349670"/>
            <a:ext cx="9152384" cy="5262979"/>
          </a:xfrm>
          <a:prstGeom prst="rect">
            <a:avLst/>
          </a:prstGeom>
          <a:solidFill>
            <a:schemeClr val="bg1"/>
          </a:solidFill>
        </p:spPr>
        <p:txBody>
          <a:bodyPr wrap="square" rtlCol="0">
            <a:spAutoFit/>
          </a:bodyPr>
          <a:lstStyle/>
          <a:p>
            <a:pPr algn="l"/>
            <a:r>
              <a:rPr lang="en-US" sz="4800" b="1" dirty="0">
                <a:solidFill>
                  <a:schemeClr val="tx1"/>
                </a:solidFill>
                <a:latin typeface="Times New Roman" panose="02020603050405020304" pitchFamily="18" charset="0"/>
                <a:cs typeface="Times New Roman" panose="02020603050405020304" pitchFamily="18" charset="0"/>
              </a:rPr>
              <a:t>Max A Sample</a:t>
            </a:r>
          </a:p>
          <a:p>
            <a:pPr algn="l"/>
            <a:r>
              <a:rPr lang="en-US" sz="4800" b="1" dirty="0">
                <a:solidFill>
                  <a:schemeClr val="tx1"/>
                </a:solidFill>
                <a:latin typeface="Times New Roman" panose="02020603050405020304" pitchFamily="18" charset="0"/>
                <a:cs typeface="Times New Roman" panose="02020603050405020304" pitchFamily="18" charset="0"/>
              </a:rPr>
              <a:t>PO Box 123</a:t>
            </a:r>
          </a:p>
          <a:p>
            <a:pPr algn="l"/>
            <a:r>
              <a:rPr lang="en-US" sz="4800" b="1" dirty="0">
                <a:solidFill>
                  <a:schemeClr val="tx1"/>
                </a:solidFill>
                <a:latin typeface="Times New Roman" panose="02020603050405020304" pitchFamily="18" charset="0"/>
                <a:cs typeface="Times New Roman" panose="02020603050405020304" pitchFamily="18" charset="0"/>
              </a:rPr>
              <a:t>Somewhere, OH  45377-2835</a:t>
            </a:r>
          </a:p>
          <a:p>
            <a:pPr algn="l"/>
            <a:endParaRPr lang="en-US" sz="4800" b="1" dirty="0">
              <a:solidFill>
                <a:schemeClr val="tx1"/>
              </a:solidFill>
              <a:latin typeface="Times New Roman" panose="02020603050405020304" pitchFamily="18" charset="0"/>
              <a:cs typeface="Times New Roman" panose="02020603050405020304" pitchFamily="18" charset="0"/>
            </a:endParaRPr>
          </a:p>
          <a:p>
            <a:pPr algn="l"/>
            <a:r>
              <a:rPr lang="en-US" sz="4800" b="1" dirty="0">
                <a:solidFill>
                  <a:schemeClr val="tx1"/>
                </a:solidFill>
                <a:latin typeface="Times New Roman" panose="02020603050405020304" pitchFamily="18" charset="0"/>
                <a:cs typeface="Times New Roman" panose="02020603050405020304" pitchFamily="18" charset="0"/>
              </a:rPr>
              <a:t>Thomas Sample</a:t>
            </a:r>
          </a:p>
          <a:p>
            <a:pPr algn="l"/>
            <a:r>
              <a:rPr lang="en-US" sz="4800" b="1" dirty="0">
                <a:solidFill>
                  <a:schemeClr val="tx1"/>
                </a:solidFill>
                <a:latin typeface="Times New Roman" panose="02020603050405020304" pitchFamily="18" charset="0"/>
                <a:cs typeface="Times New Roman" panose="02020603050405020304" pitchFamily="18" charset="0"/>
              </a:rPr>
              <a:t>123 Main Street</a:t>
            </a:r>
          </a:p>
          <a:p>
            <a:pPr algn="l"/>
            <a:r>
              <a:rPr lang="en-US" sz="4800" b="1" dirty="0">
                <a:solidFill>
                  <a:schemeClr val="tx1"/>
                </a:solidFill>
                <a:latin typeface="Times New Roman" panose="02020603050405020304" pitchFamily="18" charset="0"/>
                <a:cs typeface="Times New Roman" panose="02020603050405020304" pitchFamily="18" charset="0"/>
              </a:rPr>
              <a:t>Somewhere, OH  45377-2835</a:t>
            </a:r>
          </a:p>
        </p:txBody>
      </p:sp>
      <p:grpSp>
        <p:nvGrpSpPr>
          <p:cNvPr id="9" name="Group 8">
            <a:extLst>
              <a:ext uri="{FF2B5EF4-FFF2-40B4-BE49-F238E27FC236}">
                <a16:creationId xmlns:a16="http://schemas.microsoft.com/office/drawing/2014/main" id="{02FCFB63-BEF6-DDB9-F0F1-7565958DD8B9}"/>
              </a:ext>
            </a:extLst>
          </p:cNvPr>
          <p:cNvGrpSpPr/>
          <p:nvPr/>
        </p:nvGrpSpPr>
        <p:grpSpPr>
          <a:xfrm>
            <a:off x="9904615" y="3769407"/>
            <a:ext cx="4251386" cy="4211752"/>
            <a:chOff x="3356098" y="1653865"/>
            <a:chExt cx="4363286" cy="4310032"/>
          </a:xfrm>
          <a:effectLst>
            <a:glow rad="228600">
              <a:schemeClr val="accent3">
                <a:satMod val="175000"/>
                <a:alpha val="40000"/>
              </a:schemeClr>
            </a:glow>
          </a:effectLst>
        </p:grpSpPr>
        <p:sp>
          <p:nvSpPr>
            <p:cNvPr id="10" name="Oval 9">
              <a:extLst>
                <a:ext uri="{FF2B5EF4-FFF2-40B4-BE49-F238E27FC236}">
                  <a16:creationId xmlns:a16="http://schemas.microsoft.com/office/drawing/2014/main" id="{335B35E2-B42E-6343-39D8-92A64A32A69A}"/>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B1C05DBB-84F5-88C6-B447-F7723FE0C670}"/>
                </a:ext>
              </a:extLst>
            </p:cNvPr>
            <p:cNvPicPr>
              <a:picLocks noChangeAspect="1"/>
            </p:cNvPicPr>
            <p:nvPr/>
          </p:nvPicPr>
          <p:blipFill>
            <a:blip r:embed="rId4"/>
            <a:stretch>
              <a:fillRect/>
            </a:stretch>
          </p:blipFill>
          <p:spPr>
            <a:xfrm>
              <a:off x="5662027" y="1653865"/>
              <a:ext cx="2057357" cy="4310032"/>
            </a:xfrm>
            <a:prstGeom prst="rect">
              <a:avLst/>
            </a:prstGeom>
          </p:spPr>
        </p:pic>
        <p:cxnSp>
          <p:nvCxnSpPr>
            <p:cNvPr id="18" name="Straight Arrow Connector 17">
              <a:extLst>
                <a:ext uri="{FF2B5EF4-FFF2-40B4-BE49-F238E27FC236}">
                  <a16:creationId xmlns:a16="http://schemas.microsoft.com/office/drawing/2014/main" id="{43F810D1-1A2D-8AB6-F121-4FB36B1ABD20}"/>
                </a:ext>
              </a:extLst>
            </p:cNvPr>
            <p:cNvCxnSpPr>
              <a:cxnSpLocks/>
            </p:cNvCxnSpPr>
            <p:nvPr/>
          </p:nvCxnSpPr>
          <p:spPr>
            <a:xfrm>
              <a:off x="4664482" y="2637663"/>
              <a:ext cx="1095201" cy="69628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17" name="Picture 16">
            <a:extLst>
              <a:ext uri="{FF2B5EF4-FFF2-40B4-BE49-F238E27FC236}">
                <a16:creationId xmlns:a16="http://schemas.microsoft.com/office/drawing/2014/main" id="{BE555F5C-9815-4164-8E14-ED5AA2295E95}"/>
              </a:ext>
            </a:extLst>
          </p:cNvPr>
          <p:cNvPicPr>
            <a:picLocks noChangeAspect="1"/>
          </p:cNvPicPr>
          <p:nvPr/>
        </p:nvPicPr>
        <p:blipFill>
          <a:blip r:embed="rId5"/>
          <a:stretch>
            <a:fillRect/>
          </a:stretch>
        </p:blipFill>
        <p:spPr>
          <a:xfrm>
            <a:off x="11763655" y="7101022"/>
            <a:ext cx="4931507" cy="196905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id="{EE8147AB-AA81-A07E-40A2-3F3A344A3AF9}"/>
              </a:ext>
            </a:extLst>
          </p:cNvPr>
          <p:cNvSpPr txBox="1"/>
          <p:nvPr/>
        </p:nvSpPr>
        <p:spPr>
          <a:xfrm>
            <a:off x="12246558" y="7271245"/>
            <a:ext cx="3610426" cy="523220"/>
          </a:xfrm>
          <a:prstGeom prst="rect">
            <a:avLst/>
          </a:prstGeom>
          <a:solidFill>
            <a:schemeClr val="accent1">
              <a:lumMod val="75000"/>
            </a:schemeClr>
          </a:solidFill>
        </p:spPr>
        <p:txBody>
          <a:bodyPr wrap="square" rtlCol="0">
            <a:spAutoFit/>
          </a:bodyPr>
          <a:lstStyle/>
          <a:p>
            <a:r>
              <a:rPr lang="en-US" sz="2800" b="1" dirty="0">
                <a:solidFill>
                  <a:schemeClr val="bg1"/>
                </a:solidFill>
              </a:rPr>
              <a:t>Export to PDF</a:t>
            </a:r>
          </a:p>
        </p:txBody>
      </p:sp>
    </p:spTree>
    <p:extLst>
      <p:ext uri="{BB962C8B-B14F-4D97-AF65-F5344CB8AC3E}">
        <p14:creationId xmlns:p14="http://schemas.microsoft.com/office/powerpoint/2010/main" val="336713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3AFF01-CBA6-28C0-7173-1E533DCF7435}"/>
              </a:ext>
            </a:extLst>
          </p:cNvPr>
          <p:cNvGrpSpPr/>
          <p:nvPr/>
        </p:nvGrpSpPr>
        <p:grpSpPr>
          <a:xfrm>
            <a:off x="692473" y="303391"/>
            <a:ext cx="16264032" cy="9146818"/>
            <a:chOff x="59907" y="349377"/>
            <a:chExt cx="9144000" cy="4841959"/>
          </a:xfrm>
        </p:grpSpPr>
        <p:pic>
          <p:nvPicPr>
            <p:cNvPr id="4" name="Picture 3">
              <a:extLst>
                <a:ext uri="{FF2B5EF4-FFF2-40B4-BE49-F238E27FC236}">
                  <a16:creationId xmlns:a16="http://schemas.microsoft.com/office/drawing/2014/main" id="{4105ABC1-ACD7-407D-ADEC-19AEB5BD3A01}"/>
                </a:ext>
              </a:extLst>
            </p:cNvPr>
            <p:cNvPicPr>
              <a:picLocks noChangeAspect="1"/>
            </p:cNvPicPr>
            <p:nvPr/>
          </p:nvPicPr>
          <p:blipFill>
            <a:blip r:embed="rId4"/>
            <a:stretch>
              <a:fillRect/>
            </a:stretch>
          </p:blipFill>
          <p:spPr>
            <a:xfrm>
              <a:off x="59907" y="349377"/>
              <a:ext cx="9144000" cy="4588765"/>
            </a:xfrm>
            <a:prstGeom prst="rect">
              <a:avLst/>
            </a:prstGeom>
          </p:spPr>
        </p:pic>
        <p:pic>
          <p:nvPicPr>
            <p:cNvPr id="10" name="Picture 9">
              <a:extLst>
                <a:ext uri="{FF2B5EF4-FFF2-40B4-BE49-F238E27FC236}">
                  <a16:creationId xmlns:a16="http://schemas.microsoft.com/office/drawing/2014/main" id="{08E1628C-E957-44E9-9551-DF11CB54AE5D}"/>
                </a:ext>
              </a:extLst>
            </p:cNvPr>
            <p:cNvPicPr>
              <a:picLocks noChangeAspect="1"/>
            </p:cNvPicPr>
            <p:nvPr/>
          </p:nvPicPr>
          <p:blipFill>
            <a:blip r:embed="rId5"/>
            <a:stretch>
              <a:fillRect/>
            </a:stretch>
          </p:blipFill>
          <p:spPr>
            <a:xfrm>
              <a:off x="3519317" y="602570"/>
              <a:ext cx="3744783" cy="4588766"/>
            </a:xfrm>
            <a:prstGeom prst="rect">
              <a:avLst/>
            </a:prstGeom>
          </p:spPr>
        </p:pic>
      </p:grpSp>
      <p:pic>
        <p:nvPicPr>
          <p:cNvPr id="6" name="Picture 5">
            <a:extLst>
              <a:ext uri="{FF2B5EF4-FFF2-40B4-BE49-F238E27FC236}">
                <a16:creationId xmlns:a16="http://schemas.microsoft.com/office/drawing/2014/main" id="{6DE3E658-31A1-7362-296B-2AFAD940168B}"/>
              </a:ext>
            </a:extLst>
          </p:cNvPr>
          <p:cNvPicPr>
            <a:picLocks noChangeAspect="1"/>
          </p:cNvPicPr>
          <p:nvPr/>
        </p:nvPicPr>
        <p:blipFill>
          <a:blip r:embed="rId6"/>
          <a:stretch>
            <a:fillRect/>
          </a:stretch>
        </p:blipFill>
        <p:spPr>
          <a:xfrm>
            <a:off x="11807687" y="391309"/>
            <a:ext cx="5148818" cy="780763"/>
          </a:xfrm>
          <a:prstGeom prst="rect">
            <a:avLst/>
          </a:prstGeom>
          <a:effectLst>
            <a:glow rad="228600">
              <a:schemeClr val="accent5">
                <a:satMod val="175000"/>
                <a:alpha val="40000"/>
              </a:schemeClr>
            </a:glow>
          </a:effectLst>
        </p:spPr>
      </p:pic>
      <p:sp>
        <p:nvSpPr>
          <p:cNvPr id="5" name="Arrow: Right 4">
            <a:extLst>
              <a:ext uri="{FF2B5EF4-FFF2-40B4-BE49-F238E27FC236}">
                <a16:creationId xmlns:a16="http://schemas.microsoft.com/office/drawing/2014/main" id="{1892F8CE-67B3-A402-EE81-613823DBEDE0}"/>
              </a:ext>
            </a:extLst>
          </p:cNvPr>
          <p:cNvSpPr/>
          <p:nvPr/>
        </p:nvSpPr>
        <p:spPr>
          <a:xfrm>
            <a:off x="12230377" y="463335"/>
            <a:ext cx="845854" cy="63671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15916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 fill="hold"/>
                                        <p:tgtEl>
                                          <p:spTgt spid="6"/>
                                        </p:tgtEl>
                                        <p:attrNameLst>
                                          <p:attrName>ppt_w</p:attrName>
                                        </p:attrNameLst>
                                      </p:cBhvr>
                                      <p:tavLst>
                                        <p:tav tm="0">
                                          <p:val>
                                            <p:fltVal val="0"/>
                                          </p:val>
                                        </p:tav>
                                        <p:tav tm="100000">
                                          <p:val>
                                            <p:strVal val="#ppt_w"/>
                                          </p:val>
                                        </p:tav>
                                      </p:tavLst>
                                    </p:anim>
                                    <p:anim calcmode="lin" valueType="num">
                                      <p:cBhvr>
                                        <p:cTn id="8" dur="10" fill="hold"/>
                                        <p:tgtEl>
                                          <p:spTgt spid="6"/>
                                        </p:tgtEl>
                                        <p:attrNameLst>
                                          <p:attrName>ppt_h</p:attrName>
                                        </p:attrNameLst>
                                      </p:cBhvr>
                                      <p:tavLst>
                                        <p:tav tm="0">
                                          <p:val>
                                            <p:fltVal val="0"/>
                                          </p:val>
                                        </p:tav>
                                        <p:tav tm="100000">
                                          <p:val>
                                            <p:strVal val="#ppt_h"/>
                                          </p:val>
                                        </p:tav>
                                      </p:tavLst>
                                    </p:anim>
                                    <p:animEffect transition="in" filter="fade">
                                      <p:cBhvr>
                                        <p:cTn id="9" dur="10"/>
                                        <p:tgtEl>
                                          <p:spTgt spid="6"/>
                                        </p:tgtEl>
                                      </p:cBhvr>
                                    </p:animEffect>
                                  </p:childTnLst>
                                </p:cTn>
                              </p:par>
                            </p:childTnLst>
                          </p:cTn>
                        </p:par>
                        <p:par>
                          <p:cTn id="10" fill="hold">
                            <p:stCondLst>
                              <p:cond delay="1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38340-402B-5D15-ED50-C79F8750398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B126360-A153-4A39-37BF-DF6798BC587A}"/>
              </a:ext>
            </a:extLst>
          </p:cNvPr>
          <p:cNvPicPr>
            <a:picLocks noChangeAspect="1"/>
          </p:cNvPicPr>
          <p:nvPr/>
        </p:nvPicPr>
        <p:blipFill>
          <a:blip r:embed="rId4"/>
          <a:stretch>
            <a:fillRect/>
          </a:stretch>
        </p:blipFill>
        <p:spPr>
          <a:xfrm>
            <a:off x="5330117" y="-1060733"/>
            <a:ext cx="7945120" cy="10541406"/>
          </a:xfrm>
          <a:prstGeom prst="rect">
            <a:avLst/>
          </a:prstGeom>
        </p:spPr>
      </p:pic>
      <p:pic>
        <p:nvPicPr>
          <p:cNvPr id="7" name="Picture 6">
            <a:extLst>
              <a:ext uri="{FF2B5EF4-FFF2-40B4-BE49-F238E27FC236}">
                <a16:creationId xmlns:a16="http://schemas.microsoft.com/office/drawing/2014/main" id="{30955713-6B72-978D-124D-FB06F778AAED}"/>
              </a:ext>
            </a:extLst>
          </p:cNvPr>
          <p:cNvPicPr>
            <a:picLocks noChangeAspect="1"/>
          </p:cNvPicPr>
          <p:nvPr/>
        </p:nvPicPr>
        <p:blipFill>
          <a:blip r:embed="rId5"/>
          <a:stretch>
            <a:fillRect/>
          </a:stretch>
        </p:blipFill>
        <p:spPr>
          <a:xfrm>
            <a:off x="1712804" y="522174"/>
            <a:ext cx="3136064" cy="7988811"/>
          </a:xfrm>
          <a:prstGeom prst="rect">
            <a:avLst/>
          </a:prstGeom>
        </p:spPr>
      </p:pic>
      <p:pic>
        <p:nvPicPr>
          <p:cNvPr id="10" name="Picture 9">
            <a:extLst>
              <a:ext uri="{FF2B5EF4-FFF2-40B4-BE49-F238E27FC236}">
                <a16:creationId xmlns:a16="http://schemas.microsoft.com/office/drawing/2014/main" id="{7C87BD2C-399E-8A60-74E6-563A024DE636}"/>
              </a:ext>
            </a:extLst>
          </p:cNvPr>
          <p:cNvPicPr>
            <a:picLocks noChangeAspect="1"/>
          </p:cNvPicPr>
          <p:nvPr/>
        </p:nvPicPr>
        <p:blipFill>
          <a:blip r:embed="rId6"/>
          <a:stretch>
            <a:fillRect/>
          </a:stretch>
        </p:blipFill>
        <p:spPr>
          <a:xfrm>
            <a:off x="5115405" y="3153200"/>
            <a:ext cx="7501984" cy="4263073"/>
          </a:xfrm>
          <a:prstGeom prst="rect">
            <a:avLst/>
          </a:prstGeom>
          <a:effectLst>
            <a:glow rad="101600">
              <a:srgbClr val="92D050">
                <a:alpha val="60000"/>
              </a:srgbClr>
            </a:glow>
          </a:effectLst>
        </p:spPr>
      </p:pic>
      <p:sp>
        <p:nvSpPr>
          <p:cNvPr id="11" name="Arrow: Right 10">
            <a:extLst>
              <a:ext uri="{FF2B5EF4-FFF2-40B4-BE49-F238E27FC236}">
                <a16:creationId xmlns:a16="http://schemas.microsoft.com/office/drawing/2014/main" id="{056DEA2D-D602-DE78-1B60-CD1ECA93B364}"/>
              </a:ext>
            </a:extLst>
          </p:cNvPr>
          <p:cNvSpPr/>
          <p:nvPr/>
        </p:nvSpPr>
        <p:spPr>
          <a:xfrm>
            <a:off x="4216733" y="3982775"/>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641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AE463-1540-994C-36EF-E721A9F0393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F8CF542-7C06-5EEB-0CBD-11696C767D05}"/>
              </a:ext>
            </a:extLst>
          </p:cNvPr>
          <p:cNvSpPr>
            <a:spLocks noGrp="1"/>
          </p:cNvSpPr>
          <p:nvPr>
            <p:ph type="body" sz="quarter" idx="10"/>
          </p:nvPr>
        </p:nvSpPr>
        <p:spPr>
          <a:xfrm>
            <a:off x="-155092" y="133901"/>
            <a:ext cx="5813770" cy="1164811"/>
          </a:xfrm>
          <a:solidFill>
            <a:schemeClr val="bg1"/>
          </a:solidFill>
        </p:spPr>
        <p:txBody>
          <a:bodyPr>
            <a:normAutofit/>
          </a:bodyPr>
          <a:lstStyle/>
          <a:p>
            <a:r>
              <a:rPr lang="en-US" dirty="0"/>
              <a:t>RENEWAL LETTERS</a:t>
            </a:r>
          </a:p>
        </p:txBody>
      </p:sp>
      <p:pic>
        <p:nvPicPr>
          <p:cNvPr id="5" name="Picture 4">
            <a:extLst>
              <a:ext uri="{FF2B5EF4-FFF2-40B4-BE49-F238E27FC236}">
                <a16:creationId xmlns:a16="http://schemas.microsoft.com/office/drawing/2014/main" id="{C219A48E-134E-FE00-4654-D2666B249E7D}"/>
              </a:ext>
            </a:extLst>
          </p:cNvPr>
          <p:cNvPicPr>
            <a:picLocks noChangeAspect="1"/>
          </p:cNvPicPr>
          <p:nvPr/>
        </p:nvPicPr>
        <p:blipFill>
          <a:blip r:embed="rId3"/>
          <a:stretch>
            <a:fillRect/>
          </a:stretch>
        </p:blipFill>
        <p:spPr>
          <a:xfrm>
            <a:off x="333740" y="308405"/>
            <a:ext cx="16672782" cy="3088213"/>
          </a:xfrm>
          <a:prstGeom prst="rect">
            <a:avLst/>
          </a:prstGeom>
        </p:spPr>
      </p:pic>
      <p:sp>
        <p:nvSpPr>
          <p:cNvPr id="22" name="TextBox 21">
            <a:extLst>
              <a:ext uri="{FF2B5EF4-FFF2-40B4-BE49-F238E27FC236}">
                <a16:creationId xmlns:a16="http://schemas.microsoft.com/office/drawing/2014/main" id="{86927B07-75CC-3669-823C-A75C3ABCE921}"/>
              </a:ext>
            </a:extLst>
          </p:cNvPr>
          <p:cNvSpPr txBox="1"/>
          <p:nvPr/>
        </p:nvSpPr>
        <p:spPr>
          <a:xfrm>
            <a:off x="2751793" y="4180510"/>
            <a:ext cx="10803979" cy="954107"/>
          </a:xfrm>
          <a:prstGeom prst="rect">
            <a:avLst/>
          </a:prstGeom>
          <a:solidFill>
            <a:schemeClr val="accent1">
              <a:lumMod val="75000"/>
            </a:schemeClr>
          </a:solidFill>
        </p:spPr>
        <p:txBody>
          <a:bodyPr wrap="square" rtlCol="0">
            <a:spAutoFit/>
          </a:bodyPr>
          <a:lstStyle/>
          <a:p>
            <a:r>
              <a:rPr lang="en-US" sz="2800" b="1" dirty="0">
                <a:solidFill>
                  <a:schemeClr val="bg1"/>
                </a:solidFill>
              </a:rPr>
              <a:t>Pre-written custom letter inviting expired members to renew.  Create labels for your letter using the same filter criteria.</a:t>
            </a:r>
          </a:p>
        </p:txBody>
      </p:sp>
      <p:sp>
        <p:nvSpPr>
          <p:cNvPr id="4" name="Rectangle: Rounded Corners 3">
            <a:extLst>
              <a:ext uri="{FF2B5EF4-FFF2-40B4-BE49-F238E27FC236}">
                <a16:creationId xmlns:a16="http://schemas.microsoft.com/office/drawing/2014/main" id="{0F67FABD-F841-24AD-7133-FC3C0CAF3BA3}"/>
              </a:ext>
            </a:extLst>
          </p:cNvPr>
          <p:cNvSpPr/>
          <p:nvPr/>
        </p:nvSpPr>
        <p:spPr>
          <a:xfrm>
            <a:off x="333740" y="1852511"/>
            <a:ext cx="10984500" cy="1738000"/>
          </a:xfrm>
          <a:prstGeom prst="roundRect">
            <a:avLst/>
          </a:prstGeom>
          <a:noFill/>
          <a:ln w="28575">
            <a:solidFill>
              <a:schemeClr val="accent1"/>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3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E6706-AEF2-2DCB-D1A6-312BF1FF1D2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B619C15-EEB1-9E28-57ED-034EA24336D5}"/>
              </a:ext>
            </a:extLst>
          </p:cNvPr>
          <p:cNvSpPr>
            <a:spLocks noGrp="1"/>
          </p:cNvSpPr>
          <p:nvPr>
            <p:ph type="body" sz="quarter" idx="10"/>
          </p:nvPr>
        </p:nvSpPr>
        <p:spPr>
          <a:xfrm>
            <a:off x="-155092" y="133901"/>
            <a:ext cx="5813770" cy="1164811"/>
          </a:xfrm>
          <a:solidFill>
            <a:schemeClr val="bg1"/>
          </a:solidFill>
        </p:spPr>
        <p:txBody>
          <a:bodyPr>
            <a:normAutofit/>
          </a:bodyPr>
          <a:lstStyle/>
          <a:p>
            <a:r>
              <a:rPr lang="en-US" dirty="0"/>
              <a:t>RENEWAL LETTERS</a:t>
            </a:r>
          </a:p>
        </p:txBody>
      </p:sp>
      <p:pic>
        <p:nvPicPr>
          <p:cNvPr id="4" name="Picture 3">
            <a:extLst>
              <a:ext uri="{FF2B5EF4-FFF2-40B4-BE49-F238E27FC236}">
                <a16:creationId xmlns:a16="http://schemas.microsoft.com/office/drawing/2014/main" id="{445B53E5-BCB4-B43A-A0E7-FF94B791E69C}"/>
              </a:ext>
            </a:extLst>
          </p:cNvPr>
          <p:cNvPicPr>
            <a:picLocks noChangeAspect="1"/>
          </p:cNvPicPr>
          <p:nvPr/>
        </p:nvPicPr>
        <p:blipFill>
          <a:blip r:embed="rId3"/>
          <a:stretch>
            <a:fillRect/>
          </a:stretch>
        </p:blipFill>
        <p:spPr>
          <a:xfrm>
            <a:off x="231962" y="381458"/>
            <a:ext cx="17022489" cy="3777694"/>
          </a:xfrm>
          <a:prstGeom prst="rect">
            <a:avLst/>
          </a:prstGeom>
        </p:spPr>
      </p:pic>
      <p:sp>
        <p:nvSpPr>
          <p:cNvPr id="22" name="TextBox 21">
            <a:extLst>
              <a:ext uri="{FF2B5EF4-FFF2-40B4-BE49-F238E27FC236}">
                <a16:creationId xmlns:a16="http://schemas.microsoft.com/office/drawing/2014/main" id="{6E0E612F-C7C0-AFFC-B501-F70279E25549}"/>
              </a:ext>
            </a:extLst>
          </p:cNvPr>
          <p:cNvSpPr txBox="1"/>
          <p:nvPr/>
        </p:nvSpPr>
        <p:spPr>
          <a:xfrm>
            <a:off x="5799025" y="654602"/>
            <a:ext cx="10803979" cy="954107"/>
          </a:xfrm>
          <a:prstGeom prst="rect">
            <a:avLst/>
          </a:prstGeom>
          <a:solidFill>
            <a:schemeClr val="accent1">
              <a:lumMod val="75000"/>
            </a:schemeClr>
          </a:solidFill>
        </p:spPr>
        <p:txBody>
          <a:bodyPr wrap="square" rtlCol="0">
            <a:spAutoFit/>
          </a:bodyPr>
          <a:lstStyle/>
          <a:p>
            <a:r>
              <a:rPr lang="en-US" sz="2800" b="1" dirty="0">
                <a:solidFill>
                  <a:schemeClr val="bg1"/>
                </a:solidFill>
              </a:rPr>
              <a:t>Pre-written custom letter inviting expired members to renew.  Create labels for your letter using the same filter criteria.</a:t>
            </a:r>
          </a:p>
        </p:txBody>
      </p:sp>
      <p:sp>
        <p:nvSpPr>
          <p:cNvPr id="13" name="Oval 12">
            <a:extLst>
              <a:ext uri="{FF2B5EF4-FFF2-40B4-BE49-F238E27FC236}">
                <a16:creationId xmlns:a16="http://schemas.microsoft.com/office/drawing/2014/main" id="{BCA2EE00-5C96-4829-6628-2BDD20AE7346}"/>
              </a:ext>
            </a:extLst>
          </p:cNvPr>
          <p:cNvSpPr/>
          <p:nvPr/>
        </p:nvSpPr>
        <p:spPr>
          <a:xfrm>
            <a:off x="15507639" y="2157067"/>
            <a:ext cx="1746812" cy="10607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4CD87B7-FB14-BB30-423F-39490791E3BF}"/>
              </a:ext>
            </a:extLst>
          </p:cNvPr>
          <p:cNvPicPr>
            <a:picLocks noChangeAspect="1"/>
          </p:cNvPicPr>
          <p:nvPr/>
        </p:nvPicPr>
        <p:blipFill>
          <a:blip r:embed="rId4"/>
          <a:stretch>
            <a:fillRect/>
          </a:stretch>
        </p:blipFill>
        <p:spPr>
          <a:xfrm>
            <a:off x="6242164" y="2953057"/>
            <a:ext cx="4855933" cy="2618396"/>
          </a:xfrm>
          <a:prstGeom prst="rect">
            <a:avLst/>
          </a:prstGeom>
          <a:effectLst>
            <a:glow rad="228600">
              <a:schemeClr val="accent3">
                <a:satMod val="175000"/>
                <a:alpha val="40000"/>
              </a:schemeClr>
            </a:glow>
          </a:effectLst>
        </p:spPr>
      </p:pic>
      <p:pic>
        <p:nvPicPr>
          <p:cNvPr id="12" name="Picture 11">
            <a:extLst>
              <a:ext uri="{FF2B5EF4-FFF2-40B4-BE49-F238E27FC236}">
                <a16:creationId xmlns:a16="http://schemas.microsoft.com/office/drawing/2014/main" id="{70B7ADCE-330A-9AE2-9060-3BDC0FD305FF}"/>
              </a:ext>
            </a:extLst>
          </p:cNvPr>
          <p:cNvPicPr>
            <a:picLocks noChangeAspect="1"/>
          </p:cNvPicPr>
          <p:nvPr/>
        </p:nvPicPr>
        <p:blipFill>
          <a:blip r:embed="rId5"/>
          <a:stretch>
            <a:fillRect/>
          </a:stretch>
        </p:blipFill>
        <p:spPr>
          <a:xfrm>
            <a:off x="11702918" y="2953057"/>
            <a:ext cx="3199899" cy="282460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9745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79F74A-6AA3-1F4C-8524-3CFA1C6F58C4}"/>
              </a:ext>
            </a:extLst>
          </p:cNvPr>
          <p:cNvSpPr txBox="1"/>
          <p:nvPr/>
        </p:nvSpPr>
        <p:spPr>
          <a:xfrm>
            <a:off x="6208071" y="6614255"/>
            <a:ext cx="4291890" cy="1077218"/>
          </a:xfrm>
          <a:prstGeom prst="rect">
            <a:avLst/>
          </a:prstGeom>
          <a:solidFill>
            <a:schemeClr val="bg1"/>
          </a:solidFill>
          <a:ln>
            <a:solidFill>
              <a:schemeClr val="bg1"/>
            </a:solidFill>
          </a:ln>
        </p:spPr>
        <p:txBody>
          <a:bodyPr wrap="square" rtlCol="0">
            <a:spAutoFit/>
          </a:bodyPr>
          <a:lstStyle/>
          <a:p>
            <a:r>
              <a:rPr lang="en-US" sz="3200" b="1" dirty="0"/>
              <a:t>Gary Example</a:t>
            </a:r>
          </a:p>
          <a:p>
            <a:r>
              <a:rPr lang="en-US" sz="3200" b="1" dirty="0"/>
              <a:t>We want you back!</a:t>
            </a:r>
          </a:p>
        </p:txBody>
      </p:sp>
      <p:pic>
        <p:nvPicPr>
          <p:cNvPr id="9" name="Picture 8">
            <a:extLst>
              <a:ext uri="{FF2B5EF4-FFF2-40B4-BE49-F238E27FC236}">
                <a16:creationId xmlns:a16="http://schemas.microsoft.com/office/drawing/2014/main" id="{C27042FF-6DA5-46DE-4883-1F5F3885A5CD}"/>
              </a:ext>
            </a:extLst>
          </p:cNvPr>
          <p:cNvPicPr>
            <a:picLocks noChangeAspect="1"/>
          </p:cNvPicPr>
          <p:nvPr/>
        </p:nvPicPr>
        <p:blipFill>
          <a:blip r:embed="rId4"/>
          <a:stretch>
            <a:fillRect/>
          </a:stretch>
        </p:blipFill>
        <p:spPr>
          <a:xfrm>
            <a:off x="660891" y="192770"/>
            <a:ext cx="15926994" cy="5232670"/>
          </a:xfrm>
          <a:prstGeom prst="rect">
            <a:avLst/>
          </a:prstGeom>
        </p:spPr>
      </p:pic>
      <p:grpSp>
        <p:nvGrpSpPr>
          <p:cNvPr id="2" name="Group 1">
            <a:extLst>
              <a:ext uri="{FF2B5EF4-FFF2-40B4-BE49-F238E27FC236}">
                <a16:creationId xmlns:a16="http://schemas.microsoft.com/office/drawing/2014/main" id="{2FD6CBB0-720E-FD5C-FF83-BD8E65D86E11}"/>
              </a:ext>
            </a:extLst>
          </p:cNvPr>
          <p:cNvGrpSpPr/>
          <p:nvPr/>
        </p:nvGrpSpPr>
        <p:grpSpPr>
          <a:xfrm>
            <a:off x="7320236" y="2688421"/>
            <a:ext cx="4251386" cy="4211752"/>
            <a:chOff x="3356098" y="1653865"/>
            <a:chExt cx="4363286" cy="4310032"/>
          </a:xfrm>
          <a:effectLst>
            <a:glow rad="228600">
              <a:schemeClr val="accent3">
                <a:satMod val="175000"/>
                <a:alpha val="40000"/>
              </a:schemeClr>
            </a:glow>
          </a:effectLst>
        </p:grpSpPr>
        <p:sp>
          <p:nvSpPr>
            <p:cNvPr id="3" name="Oval 2">
              <a:extLst>
                <a:ext uri="{FF2B5EF4-FFF2-40B4-BE49-F238E27FC236}">
                  <a16:creationId xmlns:a16="http://schemas.microsoft.com/office/drawing/2014/main" id="{61827636-7C70-4B24-8469-1D6AEB221313}"/>
                </a:ext>
              </a:extLst>
            </p:cNvPr>
            <p:cNvSpPr/>
            <p:nvPr/>
          </p:nvSpPr>
          <p:spPr>
            <a:xfrm>
              <a:off x="335609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3A857AF8-0DE9-E28B-CC95-A6AC9B59C80D}"/>
                </a:ext>
              </a:extLst>
            </p:cNvPr>
            <p:cNvPicPr>
              <a:picLocks noChangeAspect="1"/>
            </p:cNvPicPr>
            <p:nvPr/>
          </p:nvPicPr>
          <p:blipFill>
            <a:blip r:embed="rId5"/>
            <a:stretch>
              <a:fillRect/>
            </a:stretch>
          </p:blipFill>
          <p:spPr>
            <a:xfrm>
              <a:off x="5662027" y="1653865"/>
              <a:ext cx="2057357" cy="4310032"/>
            </a:xfrm>
            <a:prstGeom prst="rect">
              <a:avLst/>
            </a:prstGeom>
          </p:spPr>
        </p:pic>
        <p:cxnSp>
          <p:nvCxnSpPr>
            <p:cNvPr id="5" name="Straight Arrow Connector 4">
              <a:extLst>
                <a:ext uri="{FF2B5EF4-FFF2-40B4-BE49-F238E27FC236}">
                  <a16:creationId xmlns:a16="http://schemas.microsoft.com/office/drawing/2014/main" id="{41C1E54C-227C-AA81-5B8E-3A118A27A8B1}"/>
                </a:ext>
              </a:extLst>
            </p:cNvPr>
            <p:cNvCxnSpPr>
              <a:cxnSpLocks/>
            </p:cNvCxnSpPr>
            <p:nvPr/>
          </p:nvCxnSpPr>
          <p:spPr>
            <a:xfrm>
              <a:off x="4654209" y="2603891"/>
              <a:ext cx="1095201" cy="69628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05192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B9A678-C036-7B99-9D61-6F349331A936}"/>
              </a:ext>
            </a:extLst>
          </p:cNvPr>
          <p:cNvPicPr>
            <a:picLocks noChangeAspect="1"/>
          </p:cNvPicPr>
          <p:nvPr/>
        </p:nvPicPr>
        <p:blipFill>
          <a:blip r:embed="rId4"/>
          <a:stretch>
            <a:fillRect/>
          </a:stretch>
        </p:blipFill>
        <p:spPr>
          <a:xfrm>
            <a:off x="3788905" y="352020"/>
            <a:ext cx="11174004" cy="9302495"/>
          </a:xfrm>
          <a:prstGeom prst="rect">
            <a:avLst/>
          </a:prstGeom>
        </p:spPr>
      </p:pic>
      <p:pic>
        <p:nvPicPr>
          <p:cNvPr id="8" name="Picture 7">
            <a:extLst>
              <a:ext uri="{FF2B5EF4-FFF2-40B4-BE49-F238E27FC236}">
                <a16:creationId xmlns:a16="http://schemas.microsoft.com/office/drawing/2014/main" id="{45913585-1D5A-FEF3-B7C4-0E3539D76050}"/>
              </a:ext>
            </a:extLst>
          </p:cNvPr>
          <p:cNvPicPr>
            <a:picLocks noChangeAspect="1"/>
          </p:cNvPicPr>
          <p:nvPr/>
        </p:nvPicPr>
        <p:blipFill>
          <a:blip r:embed="rId5"/>
          <a:stretch>
            <a:fillRect/>
          </a:stretch>
        </p:blipFill>
        <p:spPr>
          <a:xfrm>
            <a:off x="1280160" y="4142784"/>
            <a:ext cx="15175406" cy="4208736"/>
          </a:xfrm>
          <a:prstGeom prst="rect">
            <a:avLst/>
          </a:prstGeom>
          <a:effectLst>
            <a:glow rad="228600">
              <a:schemeClr val="accent3">
                <a:satMod val="175000"/>
                <a:alpha val="40000"/>
              </a:schemeClr>
            </a:glow>
          </a:effectLst>
        </p:spPr>
      </p:pic>
    </p:spTree>
    <p:custDataLst>
      <p:tags r:id="rId1"/>
    </p:custDataLst>
    <p:extLst>
      <p:ext uri="{BB962C8B-B14F-4D97-AF65-F5344CB8AC3E}">
        <p14:creationId xmlns:p14="http://schemas.microsoft.com/office/powerpoint/2010/main" val="352865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DF36D-021F-04D2-94DA-0763153A806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9465594-EFC5-063B-4250-D58E550A40E1}"/>
              </a:ext>
            </a:extLst>
          </p:cNvPr>
          <p:cNvPicPr>
            <a:picLocks noChangeAspect="1"/>
          </p:cNvPicPr>
          <p:nvPr/>
        </p:nvPicPr>
        <p:blipFill>
          <a:blip r:embed="rId4"/>
          <a:stretch>
            <a:fillRect/>
          </a:stretch>
        </p:blipFill>
        <p:spPr>
          <a:xfrm>
            <a:off x="5330117" y="-1060733"/>
            <a:ext cx="7945120" cy="10541406"/>
          </a:xfrm>
          <a:prstGeom prst="rect">
            <a:avLst/>
          </a:prstGeom>
        </p:spPr>
      </p:pic>
      <p:pic>
        <p:nvPicPr>
          <p:cNvPr id="6" name="Picture 5">
            <a:extLst>
              <a:ext uri="{FF2B5EF4-FFF2-40B4-BE49-F238E27FC236}">
                <a16:creationId xmlns:a16="http://schemas.microsoft.com/office/drawing/2014/main" id="{2F71DD7D-EF38-3120-5A8B-B0477ECE550E}"/>
              </a:ext>
            </a:extLst>
          </p:cNvPr>
          <p:cNvPicPr>
            <a:picLocks noChangeAspect="1"/>
          </p:cNvPicPr>
          <p:nvPr/>
        </p:nvPicPr>
        <p:blipFill>
          <a:blip r:embed="rId5"/>
          <a:stretch>
            <a:fillRect/>
          </a:stretch>
        </p:blipFill>
        <p:spPr>
          <a:xfrm>
            <a:off x="1712804" y="522174"/>
            <a:ext cx="3136064" cy="7988811"/>
          </a:xfrm>
          <a:prstGeom prst="rect">
            <a:avLst/>
          </a:prstGeom>
        </p:spPr>
      </p:pic>
      <p:pic>
        <p:nvPicPr>
          <p:cNvPr id="4" name="Picture 3">
            <a:extLst>
              <a:ext uri="{FF2B5EF4-FFF2-40B4-BE49-F238E27FC236}">
                <a16:creationId xmlns:a16="http://schemas.microsoft.com/office/drawing/2014/main" id="{449A2715-D5AC-1681-CC15-9C1F82F759A7}"/>
              </a:ext>
            </a:extLst>
          </p:cNvPr>
          <p:cNvPicPr>
            <a:picLocks noChangeAspect="1"/>
          </p:cNvPicPr>
          <p:nvPr/>
        </p:nvPicPr>
        <p:blipFill>
          <a:blip r:embed="rId6"/>
          <a:stretch>
            <a:fillRect/>
          </a:stretch>
        </p:blipFill>
        <p:spPr>
          <a:xfrm>
            <a:off x="5115405" y="3153200"/>
            <a:ext cx="7501984" cy="4263073"/>
          </a:xfrm>
          <a:prstGeom prst="rect">
            <a:avLst/>
          </a:prstGeom>
          <a:effectLst>
            <a:glow rad="101600">
              <a:srgbClr val="92D050">
                <a:alpha val="60000"/>
              </a:srgbClr>
            </a:glow>
          </a:effectLst>
        </p:spPr>
      </p:pic>
      <p:sp>
        <p:nvSpPr>
          <p:cNvPr id="9" name="Rectangle 8">
            <a:extLst>
              <a:ext uri="{FF2B5EF4-FFF2-40B4-BE49-F238E27FC236}">
                <a16:creationId xmlns:a16="http://schemas.microsoft.com/office/drawing/2014/main" id="{BF7C20F0-9AC5-6BD3-9C5A-141F68835DC6}"/>
              </a:ext>
            </a:extLst>
          </p:cNvPr>
          <p:cNvSpPr/>
          <p:nvPr/>
        </p:nvSpPr>
        <p:spPr>
          <a:xfrm>
            <a:off x="5232775" y="4541518"/>
            <a:ext cx="3409617" cy="576776"/>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6823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6426C-F68E-5128-8BE0-A719BE9D94C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62F08B7-4C68-D62D-8C74-EBC1FE873031}"/>
              </a:ext>
            </a:extLst>
          </p:cNvPr>
          <p:cNvPicPr>
            <a:picLocks noChangeAspect="1"/>
          </p:cNvPicPr>
          <p:nvPr/>
        </p:nvPicPr>
        <p:blipFill>
          <a:blip r:embed="rId4"/>
          <a:stretch>
            <a:fillRect/>
          </a:stretch>
        </p:blipFill>
        <p:spPr>
          <a:xfrm>
            <a:off x="5330117" y="-1060733"/>
            <a:ext cx="7945120" cy="10541406"/>
          </a:xfrm>
          <a:prstGeom prst="rect">
            <a:avLst/>
          </a:prstGeom>
        </p:spPr>
      </p:pic>
      <p:pic>
        <p:nvPicPr>
          <p:cNvPr id="7" name="Picture 6">
            <a:extLst>
              <a:ext uri="{FF2B5EF4-FFF2-40B4-BE49-F238E27FC236}">
                <a16:creationId xmlns:a16="http://schemas.microsoft.com/office/drawing/2014/main" id="{FC886957-94FA-661D-B5FA-2D228FEC57C8}"/>
              </a:ext>
            </a:extLst>
          </p:cNvPr>
          <p:cNvPicPr>
            <a:picLocks noChangeAspect="1"/>
          </p:cNvPicPr>
          <p:nvPr/>
        </p:nvPicPr>
        <p:blipFill>
          <a:blip r:embed="rId5"/>
          <a:stretch>
            <a:fillRect/>
          </a:stretch>
        </p:blipFill>
        <p:spPr>
          <a:xfrm>
            <a:off x="1712804" y="522174"/>
            <a:ext cx="3136064" cy="7988811"/>
          </a:xfrm>
          <a:prstGeom prst="rect">
            <a:avLst/>
          </a:prstGeom>
        </p:spPr>
      </p:pic>
      <p:pic>
        <p:nvPicPr>
          <p:cNvPr id="4" name="Picture 3">
            <a:extLst>
              <a:ext uri="{FF2B5EF4-FFF2-40B4-BE49-F238E27FC236}">
                <a16:creationId xmlns:a16="http://schemas.microsoft.com/office/drawing/2014/main" id="{5D02E6A7-13FB-6F5A-E7B2-68B2D3AE62C0}"/>
              </a:ext>
            </a:extLst>
          </p:cNvPr>
          <p:cNvPicPr>
            <a:picLocks noChangeAspect="1"/>
          </p:cNvPicPr>
          <p:nvPr/>
        </p:nvPicPr>
        <p:blipFill>
          <a:blip r:embed="rId6"/>
          <a:stretch>
            <a:fillRect/>
          </a:stretch>
        </p:blipFill>
        <p:spPr>
          <a:xfrm>
            <a:off x="5115405" y="3153200"/>
            <a:ext cx="7501984" cy="4263073"/>
          </a:xfrm>
          <a:prstGeom prst="rect">
            <a:avLst/>
          </a:prstGeom>
          <a:effectLst>
            <a:glow rad="101600">
              <a:srgbClr val="92D050">
                <a:alpha val="60000"/>
              </a:srgbClr>
            </a:glow>
          </a:effectLst>
        </p:spPr>
      </p:pic>
      <p:sp>
        <p:nvSpPr>
          <p:cNvPr id="6" name="Arrow: Right 5">
            <a:extLst>
              <a:ext uri="{FF2B5EF4-FFF2-40B4-BE49-F238E27FC236}">
                <a16:creationId xmlns:a16="http://schemas.microsoft.com/office/drawing/2014/main" id="{3182BA84-D16A-2863-72C8-8204621AC9EA}"/>
              </a:ext>
            </a:extLst>
          </p:cNvPr>
          <p:cNvSpPr/>
          <p:nvPr/>
        </p:nvSpPr>
        <p:spPr>
          <a:xfrm>
            <a:off x="3803195" y="4907772"/>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9D002A1-445A-F4D8-E62A-46426486F7D7}"/>
              </a:ext>
            </a:extLst>
          </p:cNvPr>
          <p:cNvSpPr txBox="1"/>
          <p:nvPr/>
        </p:nvSpPr>
        <p:spPr>
          <a:xfrm rot="-840000">
            <a:off x="9878068" y="3093390"/>
            <a:ext cx="7223760" cy="923330"/>
          </a:xfrm>
          <a:prstGeom prst="rect">
            <a:avLst/>
          </a:prstGeom>
          <a:solidFill>
            <a:schemeClr val="bg1"/>
          </a:solidFill>
          <a:ln>
            <a:solidFill>
              <a:srgbClr val="C00000"/>
            </a:solidFill>
          </a:ln>
          <a:scene3d>
            <a:camera prst="orthographicFront"/>
            <a:lightRig rig="threePt" dir="t"/>
          </a:scene3d>
          <a:sp3d>
            <a:bevelT w="165100" prst="coolSlant"/>
          </a:sp3d>
        </p:spPr>
        <p:txBody>
          <a:bodyPr wrap="square" rtlCol="0">
            <a:spAutoFit/>
          </a:bodyPr>
          <a:lstStyle/>
          <a:p>
            <a:r>
              <a:rPr lang="en-US" sz="5400" dirty="0">
                <a:ln>
                  <a:solidFill>
                    <a:srgbClr val="C00000"/>
                  </a:solidFill>
                </a:ln>
                <a:solidFill>
                  <a:schemeClr val="accent1">
                    <a:lumMod val="50000"/>
                  </a:schemeClr>
                </a:solidFill>
              </a:rPr>
              <a:t>LEGION ONLY</a:t>
            </a:r>
          </a:p>
        </p:txBody>
      </p:sp>
      <p:sp>
        <p:nvSpPr>
          <p:cNvPr id="10" name="Rectangle 9">
            <a:extLst>
              <a:ext uri="{FF2B5EF4-FFF2-40B4-BE49-F238E27FC236}">
                <a16:creationId xmlns:a16="http://schemas.microsoft.com/office/drawing/2014/main" id="{9F3441A1-28D9-1505-1C0B-4B186946610C}"/>
              </a:ext>
            </a:extLst>
          </p:cNvPr>
          <p:cNvSpPr/>
          <p:nvPr/>
        </p:nvSpPr>
        <p:spPr>
          <a:xfrm>
            <a:off x="5115405" y="5108713"/>
            <a:ext cx="7768521" cy="2584174"/>
          </a:xfrm>
          <a:prstGeom prst="rect">
            <a:avLst/>
          </a:prstGeom>
          <a:noFill/>
          <a:ln w="571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6161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000"/>
                                        <p:tgtEl>
                                          <p:spTgt spid="10"/>
                                        </p:tgtEl>
                                      </p:cBhvr>
                                    </p:animEffect>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6EA5F3-4333-8AB2-B899-1152E33F7E26}"/>
              </a:ext>
            </a:extLst>
          </p:cNvPr>
          <p:cNvPicPr>
            <a:picLocks noChangeAspect="1"/>
          </p:cNvPicPr>
          <p:nvPr/>
        </p:nvPicPr>
        <p:blipFill>
          <a:blip r:embed="rId3"/>
          <a:stretch>
            <a:fillRect/>
          </a:stretch>
        </p:blipFill>
        <p:spPr>
          <a:xfrm>
            <a:off x="5923344" y="254463"/>
            <a:ext cx="11416919" cy="8241877"/>
          </a:xfrm>
          <a:prstGeom prst="rect">
            <a:avLst/>
          </a:prstGeom>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156700" y="378961"/>
            <a:ext cx="5160888" cy="520700"/>
          </a:xfrm>
        </p:spPr>
        <p:txBody>
          <a:bodyPr>
            <a:normAutofit lnSpcReduction="10000"/>
          </a:bodyPr>
          <a:lstStyle/>
          <a:p>
            <a:r>
              <a:rPr lang="en-US" dirty="0"/>
              <a:t>REPORTS</a:t>
            </a:r>
          </a:p>
        </p:txBody>
      </p:sp>
      <p:sp>
        <p:nvSpPr>
          <p:cNvPr id="13" name="Rectangle: Rounded Corners 12">
            <a:extLst>
              <a:ext uri="{FF2B5EF4-FFF2-40B4-BE49-F238E27FC236}">
                <a16:creationId xmlns:a16="http://schemas.microsoft.com/office/drawing/2014/main" id="{0895B7BD-CE93-2621-A6FC-EFD0E232E78B}"/>
              </a:ext>
            </a:extLst>
          </p:cNvPr>
          <p:cNvSpPr/>
          <p:nvPr/>
        </p:nvSpPr>
        <p:spPr>
          <a:xfrm>
            <a:off x="7606218" y="378192"/>
            <a:ext cx="1592646" cy="40390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93C462-E0CB-ECAA-D299-8A0E75585F01}"/>
              </a:ext>
            </a:extLst>
          </p:cNvPr>
          <p:cNvPicPr>
            <a:picLocks noChangeAspect="1"/>
          </p:cNvPicPr>
          <p:nvPr/>
        </p:nvPicPr>
        <p:blipFill>
          <a:blip r:embed="rId4"/>
          <a:stretch>
            <a:fillRect/>
          </a:stretch>
        </p:blipFill>
        <p:spPr>
          <a:xfrm>
            <a:off x="1110970" y="1254751"/>
            <a:ext cx="2897747" cy="8241877"/>
          </a:xfrm>
          <a:prstGeom prst="rect">
            <a:avLst/>
          </a:prstGeom>
        </p:spPr>
      </p:pic>
      <p:pic>
        <p:nvPicPr>
          <p:cNvPr id="3" name="Picture 2">
            <a:extLst>
              <a:ext uri="{FF2B5EF4-FFF2-40B4-BE49-F238E27FC236}">
                <a16:creationId xmlns:a16="http://schemas.microsoft.com/office/drawing/2014/main" id="{61B2BF1E-F584-E955-7CFE-F2646C6C91D9}"/>
              </a:ext>
            </a:extLst>
          </p:cNvPr>
          <p:cNvPicPr>
            <a:picLocks noChangeAspect="1"/>
          </p:cNvPicPr>
          <p:nvPr/>
        </p:nvPicPr>
        <p:blipFill>
          <a:blip r:embed="rId5"/>
          <a:stretch>
            <a:fillRect/>
          </a:stretch>
        </p:blipFill>
        <p:spPr>
          <a:xfrm>
            <a:off x="1110970" y="4876800"/>
            <a:ext cx="2897747" cy="2258750"/>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8" name="Arrow: Right 7">
            <a:extLst>
              <a:ext uri="{FF2B5EF4-FFF2-40B4-BE49-F238E27FC236}">
                <a16:creationId xmlns:a16="http://schemas.microsoft.com/office/drawing/2014/main" id="{D5EC6C30-A355-72B0-3554-42A9A55796F6}"/>
              </a:ext>
            </a:extLst>
          </p:cNvPr>
          <p:cNvSpPr/>
          <p:nvPr/>
        </p:nvSpPr>
        <p:spPr>
          <a:xfrm>
            <a:off x="156700" y="5735900"/>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9D12C0A-C083-0450-8494-BE75387329B7}"/>
              </a:ext>
            </a:extLst>
          </p:cNvPr>
          <p:cNvPicPr>
            <a:picLocks noChangeAspect="1"/>
          </p:cNvPicPr>
          <p:nvPr/>
        </p:nvPicPr>
        <p:blipFill>
          <a:blip r:embed="rId6"/>
          <a:stretch>
            <a:fillRect/>
          </a:stretch>
        </p:blipFill>
        <p:spPr>
          <a:xfrm>
            <a:off x="1155550" y="2110050"/>
            <a:ext cx="3218927" cy="1179348"/>
          </a:xfrm>
          <a:prstGeom prst="rect">
            <a:avLst/>
          </a:prstGeom>
          <a:effectLst>
            <a:glow rad="228600">
              <a:schemeClr val="accent3">
                <a:satMod val="175000"/>
                <a:alpha val="40000"/>
              </a:schemeClr>
            </a:glow>
          </a:effectLst>
        </p:spPr>
      </p:pic>
      <p:sp>
        <p:nvSpPr>
          <p:cNvPr id="11" name="Arrow: Right 10">
            <a:extLst>
              <a:ext uri="{FF2B5EF4-FFF2-40B4-BE49-F238E27FC236}">
                <a16:creationId xmlns:a16="http://schemas.microsoft.com/office/drawing/2014/main" id="{9150A757-4531-94A8-EB76-C47ECC4941AB}"/>
              </a:ext>
            </a:extLst>
          </p:cNvPr>
          <p:cNvSpPr/>
          <p:nvPr/>
        </p:nvSpPr>
        <p:spPr>
          <a:xfrm>
            <a:off x="167618" y="2455235"/>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18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par>
                          <p:cTn id="20" fill="hold">
                            <p:stCondLst>
                              <p:cond delay="3000"/>
                            </p:stCondLst>
                            <p:childTnLst>
                              <p:par>
                                <p:cTn id="21" presetID="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1000" fill="hold"/>
                                        <p:tgtEl>
                                          <p:spTgt spid="11"/>
                                        </p:tgtEl>
                                        <p:attrNameLst>
                                          <p:attrName>ppt_x</p:attrName>
                                        </p:attrNameLst>
                                      </p:cBhvr>
                                      <p:tavLst>
                                        <p:tav tm="0">
                                          <p:val>
                                            <p:strVal val="0-#ppt_w/2"/>
                                          </p:val>
                                        </p:tav>
                                        <p:tav tm="100000">
                                          <p:val>
                                            <p:strVal val="#ppt_x"/>
                                          </p:val>
                                        </p:tav>
                                      </p:tavLst>
                                    </p:anim>
                                    <p:anim calcmode="lin" valueType="num">
                                      <p:cBhvr additive="base">
                                        <p:cTn id="2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7B5A-6303-6A96-05AA-6F4DC9719C8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ED96306-FAF2-4249-3BD4-62FE85547057}"/>
              </a:ext>
            </a:extLst>
          </p:cNvPr>
          <p:cNvPicPr>
            <a:picLocks noChangeAspect="1"/>
          </p:cNvPicPr>
          <p:nvPr/>
        </p:nvPicPr>
        <p:blipFill>
          <a:blip r:embed="rId4"/>
          <a:stretch>
            <a:fillRect/>
          </a:stretch>
        </p:blipFill>
        <p:spPr>
          <a:xfrm>
            <a:off x="5330117" y="-1060733"/>
            <a:ext cx="7945120" cy="10541406"/>
          </a:xfrm>
          <a:prstGeom prst="rect">
            <a:avLst/>
          </a:prstGeom>
        </p:spPr>
      </p:pic>
      <p:pic>
        <p:nvPicPr>
          <p:cNvPr id="6" name="Picture 5">
            <a:extLst>
              <a:ext uri="{FF2B5EF4-FFF2-40B4-BE49-F238E27FC236}">
                <a16:creationId xmlns:a16="http://schemas.microsoft.com/office/drawing/2014/main" id="{C6F34325-18AC-352A-6ED1-4DCAA26DDA37}"/>
              </a:ext>
            </a:extLst>
          </p:cNvPr>
          <p:cNvPicPr>
            <a:picLocks noChangeAspect="1"/>
          </p:cNvPicPr>
          <p:nvPr/>
        </p:nvPicPr>
        <p:blipFill>
          <a:blip r:embed="rId5"/>
          <a:stretch>
            <a:fillRect/>
          </a:stretch>
        </p:blipFill>
        <p:spPr>
          <a:xfrm>
            <a:off x="1712804" y="522174"/>
            <a:ext cx="3136064" cy="7988811"/>
          </a:xfrm>
          <a:prstGeom prst="rect">
            <a:avLst/>
          </a:prstGeom>
        </p:spPr>
      </p:pic>
      <p:pic>
        <p:nvPicPr>
          <p:cNvPr id="8" name="Picture 7">
            <a:extLst>
              <a:ext uri="{FF2B5EF4-FFF2-40B4-BE49-F238E27FC236}">
                <a16:creationId xmlns:a16="http://schemas.microsoft.com/office/drawing/2014/main" id="{D0A21797-82F0-9943-CF5D-69276178EF61}"/>
              </a:ext>
            </a:extLst>
          </p:cNvPr>
          <p:cNvPicPr>
            <a:picLocks noChangeAspect="1"/>
          </p:cNvPicPr>
          <p:nvPr/>
        </p:nvPicPr>
        <p:blipFill>
          <a:blip r:embed="rId6"/>
          <a:stretch>
            <a:fillRect/>
          </a:stretch>
        </p:blipFill>
        <p:spPr>
          <a:xfrm>
            <a:off x="5008772" y="5464895"/>
            <a:ext cx="7203548" cy="3841030"/>
          </a:xfrm>
          <a:prstGeom prst="rect">
            <a:avLst/>
          </a:prstGeom>
          <a:effectLst>
            <a:glow rad="228600">
              <a:srgbClr val="00B050">
                <a:alpha val="40000"/>
              </a:srgbClr>
            </a:glow>
          </a:effectLst>
        </p:spPr>
      </p:pic>
      <p:sp>
        <p:nvSpPr>
          <p:cNvPr id="9" name="Arrow: Right 8">
            <a:extLst>
              <a:ext uri="{FF2B5EF4-FFF2-40B4-BE49-F238E27FC236}">
                <a16:creationId xmlns:a16="http://schemas.microsoft.com/office/drawing/2014/main" id="{604763C2-74AE-3AD5-5107-C92FC4588E56}"/>
              </a:ext>
            </a:extLst>
          </p:cNvPr>
          <p:cNvSpPr/>
          <p:nvPr/>
        </p:nvSpPr>
        <p:spPr>
          <a:xfrm>
            <a:off x="3890627" y="6099589"/>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1333EAB-C394-2E36-2091-8484135DA945}"/>
              </a:ext>
            </a:extLst>
          </p:cNvPr>
          <p:cNvSpPr/>
          <p:nvPr/>
        </p:nvSpPr>
        <p:spPr>
          <a:xfrm>
            <a:off x="3889815" y="7318444"/>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0768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0-#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9D900-6054-2816-4923-14260F415BC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1E500C0-092D-26EE-80E0-926404EC5A6B}"/>
              </a:ext>
            </a:extLst>
          </p:cNvPr>
          <p:cNvSpPr/>
          <p:nvPr/>
        </p:nvSpPr>
        <p:spPr>
          <a:xfrm>
            <a:off x="-337930" y="139148"/>
            <a:ext cx="6142382" cy="12324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2C9FB71-48DE-ABD3-DAC0-E7C59E05A218}"/>
              </a:ext>
            </a:extLst>
          </p:cNvPr>
          <p:cNvSpPr>
            <a:spLocks noGrp="1"/>
          </p:cNvSpPr>
          <p:nvPr>
            <p:ph type="body" sz="quarter" idx="10"/>
          </p:nvPr>
        </p:nvSpPr>
        <p:spPr/>
        <p:txBody>
          <a:bodyPr>
            <a:normAutofit lnSpcReduction="10000"/>
          </a:bodyPr>
          <a:lstStyle/>
          <a:p>
            <a:r>
              <a:rPr lang="en-US"/>
              <a:t>MYLEGION ACCESS</a:t>
            </a:r>
          </a:p>
        </p:txBody>
      </p:sp>
      <p:pic>
        <p:nvPicPr>
          <p:cNvPr id="4" name="Picture 3">
            <a:extLst>
              <a:ext uri="{FF2B5EF4-FFF2-40B4-BE49-F238E27FC236}">
                <a16:creationId xmlns:a16="http://schemas.microsoft.com/office/drawing/2014/main" id="{990E8756-33C7-52A0-5AA1-561C23764BE1}"/>
              </a:ext>
            </a:extLst>
          </p:cNvPr>
          <p:cNvPicPr>
            <a:picLocks noChangeAspect="1"/>
          </p:cNvPicPr>
          <p:nvPr/>
        </p:nvPicPr>
        <p:blipFill>
          <a:blip r:embed="rId3"/>
          <a:stretch>
            <a:fillRect/>
          </a:stretch>
        </p:blipFill>
        <p:spPr>
          <a:xfrm>
            <a:off x="481013" y="394252"/>
            <a:ext cx="15211292" cy="3507188"/>
          </a:xfrm>
          <a:prstGeom prst="rect">
            <a:avLst/>
          </a:prstGeom>
        </p:spPr>
      </p:pic>
      <p:sp>
        <p:nvSpPr>
          <p:cNvPr id="22" name="TextBox 21">
            <a:extLst>
              <a:ext uri="{FF2B5EF4-FFF2-40B4-BE49-F238E27FC236}">
                <a16:creationId xmlns:a16="http://schemas.microsoft.com/office/drawing/2014/main" id="{953C7933-5280-B8B8-5F7F-2EBB64A20DF8}"/>
              </a:ext>
            </a:extLst>
          </p:cNvPr>
          <p:cNvSpPr txBox="1"/>
          <p:nvPr/>
        </p:nvSpPr>
        <p:spPr>
          <a:xfrm>
            <a:off x="8571371" y="501317"/>
            <a:ext cx="7950169" cy="1384995"/>
          </a:xfrm>
          <a:prstGeom prst="rect">
            <a:avLst/>
          </a:prstGeom>
          <a:solidFill>
            <a:schemeClr val="accent1">
              <a:lumMod val="75000"/>
            </a:schemeClr>
          </a:solidFill>
          <a:scene3d>
            <a:camera prst="orthographicFront"/>
            <a:lightRig rig="threePt" dir="t"/>
          </a:scene3d>
          <a:sp3d>
            <a:bevelT prst="slope"/>
          </a:sp3d>
        </p:spPr>
        <p:txBody>
          <a:bodyPr wrap="square" rtlCol="0">
            <a:spAutoFit/>
          </a:bodyPr>
          <a:lstStyle/>
          <a:p>
            <a:pPr algn="l"/>
            <a:r>
              <a:rPr lang="en-US" sz="2800" b="1" dirty="0">
                <a:solidFill>
                  <a:schemeClr val="bg1"/>
                </a:solidFill>
              </a:rPr>
              <a:t>Monitor who has access to your group in MyLegion.  Adjutants and Commanders have access by default.</a:t>
            </a:r>
          </a:p>
        </p:txBody>
      </p:sp>
      <p:pic>
        <p:nvPicPr>
          <p:cNvPr id="7" name="Picture 6">
            <a:extLst>
              <a:ext uri="{FF2B5EF4-FFF2-40B4-BE49-F238E27FC236}">
                <a16:creationId xmlns:a16="http://schemas.microsoft.com/office/drawing/2014/main" id="{42ADC924-828F-0EFE-E0E1-5D1AE0E16CB0}"/>
              </a:ext>
            </a:extLst>
          </p:cNvPr>
          <p:cNvPicPr>
            <a:picLocks noChangeAspect="1"/>
          </p:cNvPicPr>
          <p:nvPr/>
        </p:nvPicPr>
        <p:blipFill>
          <a:blip r:embed="rId4"/>
          <a:stretch>
            <a:fillRect/>
          </a:stretch>
        </p:blipFill>
        <p:spPr>
          <a:xfrm>
            <a:off x="1495999" y="2781231"/>
            <a:ext cx="3420972" cy="2095569"/>
          </a:xfrm>
          <a:prstGeom prst="rect">
            <a:avLst/>
          </a:prstGeom>
          <a:effectLst>
            <a:glow rad="228600">
              <a:schemeClr val="accent5">
                <a:satMod val="175000"/>
                <a:alpha val="40000"/>
              </a:schemeClr>
            </a:glow>
          </a:effectLst>
        </p:spPr>
      </p:pic>
      <p:grpSp>
        <p:nvGrpSpPr>
          <p:cNvPr id="8" name="Group 7">
            <a:extLst>
              <a:ext uri="{FF2B5EF4-FFF2-40B4-BE49-F238E27FC236}">
                <a16:creationId xmlns:a16="http://schemas.microsoft.com/office/drawing/2014/main" id="{54154441-9169-1EA1-F0B1-9A33A3309015}"/>
              </a:ext>
            </a:extLst>
          </p:cNvPr>
          <p:cNvGrpSpPr/>
          <p:nvPr/>
        </p:nvGrpSpPr>
        <p:grpSpPr>
          <a:xfrm>
            <a:off x="5648130" y="887781"/>
            <a:ext cx="6462590" cy="8471567"/>
            <a:chOff x="8670130" y="914952"/>
            <a:chExt cx="6462590" cy="8471567"/>
          </a:xfrm>
        </p:grpSpPr>
        <p:pic>
          <p:nvPicPr>
            <p:cNvPr id="10" name="Picture 9">
              <a:extLst>
                <a:ext uri="{FF2B5EF4-FFF2-40B4-BE49-F238E27FC236}">
                  <a16:creationId xmlns:a16="http://schemas.microsoft.com/office/drawing/2014/main" id="{85EA7FC5-393C-8DCA-CDB4-B3909EF427D8}"/>
                </a:ext>
              </a:extLst>
            </p:cNvPr>
            <p:cNvPicPr>
              <a:picLocks noChangeAspect="1"/>
            </p:cNvPicPr>
            <p:nvPr/>
          </p:nvPicPr>
          <p:blipFill>
            <a:blip r:embed="rId5"/>
            <a:stretch>
              <a:fillRect/>
            </a:stretch>
          </p:blipFill>
          <p:spPr>
            <a:xfrm>
              <a:off x="8670130" y="914952"/>
              <a:ext cx="1731209" cy="8471567"/>
            </a:xfrm>
            <a:prstGeom prst="rect">
              <a:avLst/>
            </a:prstGeom>
            <a:effectLst>
              <a:glow rad="228600">
                <a:schemeClr val="accent5">
                  <a:satMod val="175000"/>
                  <a:alpha val="40000"/>
                </a:schemeClr>
              </a:glow>
            </a:effectLst>
          </p:spPr>
        </p:pic>
        <p:sp>
          <p:nvSpPr>
            <p:cNvPr id="12" name="TextBox 11">
              <a:extLst>
                <a:ext uri="{FF2B5EF4-FFF2-40B4-BE49-F238E27FC236}">
                  <a16:creationId xmlns:a16="http://schemas.microsoft.com/office/drawing/2014/main" id="{18EBEB4C-4CD1-5345-51EE-CB3ACFA6C33F}"/>
                </a:ext>
              </a:extLst>
            </p:cNvPr>
            <p:cNvSpPr txBox="1"/>
            <p:nvPr/>
          </p:nvSpPr>
          <p:spPr>
            <a:xfrm>
              <a:off x="10713751" y="5446643"/>
              <a:ext cx="4418969" cy="1384995"/>
            </a:xfrm>
            <a:prstGeom prst="rect">
              <a:avLst/>
            </a:prstGeom>
            <a:noFill/>
          </p:spPr>
          <p:txBody>
            <a:bodyPr wrap="square" rtlCol="0">
              <a:spAutoFit/>
            </a:bodyPr>
            <a:lstStyle/>
            <a:p>
              <a:r>
                <a:rPr lang="en-US" sz="2800" b="1" dirty="0">
                  <a:solidFill>
                    <a:srgbClr val="C00000"/>
                  </a:solidFill>
                </a:rPr>
                <a:t>District and county groups list includes assigned  squadrons.</a:t>
              </a:r>
            </a:p>
          </p:txBody>
        </p:sp>
      </p:grpSp>
      <p:sp>
        <p:nvSpPr>
          <p:cNvPr id="16" name="Arrow: Up 15">
            <a:extLst>
              <a:ext uri="{FF2B5EF4-FFF2-40B4-BE49-F238E27FC236}">
                <a16:creationId xmlns:a16="http://schemas.microsoft.com/office/drawing/2014/main" id="{835B9F15-A152-29D7-EABB-B16649EF7AE2}"/>
              </a:ext>
            </a:extLst>
          </p:cNvPr>
          <p:cNvSpPr/>
          <p:nvPr/>
        </p:nvSpPr>
        <p:spPr>
          <a:xfrm>
            <a:off x="14235059" y="3404344"/>
            <a:ext cx="1075635" cy="12125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94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ppt_x"/>
                                          </p:val>
                                        </p:tav>
                                        <p:tav tm="100000">
                                          <p:val>
                                            <p:strVal val="#ppt_x"/>
                                          </p:val>
                                        </p:tav>
                                      </p:tavLst>
                                    </p:anim>
                                    <p:anim calcmode="lin" valueType="num">
                                      <p:cBhvr additive="base">
                                        <p:cTn id="1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8BF5-0A0E-433E-15AB-8EA14E40A32D}"/>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EDD6713-EB04-9D05-E8AD-381A59D4FBE9}"/>
              </a:ext>
            </a:extLst>
          </p:cNvPr>
          <p:cNvGrpSpPr/>
          <p:nvPr/>
        </p:nvGrpSpPr>
        <p:grpSpPr>
          <a:xfrm>
            <a:off x="601370" y="269453"/>
            <a:ext cx="16738893" cy="6678627"/>
            <a:chOff x="601370" y="269453"/>
            <a:chExt cx="16738893" cy="6678627"/>
          </a:xfrm>
        </p:grpSpPr>
        <p:pic>
          <p:nvPicPr>
            <p:cNvPr id="4" name="Picture 3">
              <a:extLst>
                <a:ext uri="{FF2B5EF4-FFF2-40B4-BE49-F238E27FC236}">
                  <a16:creationId xmlns:a16="http://schemas.microsoft.com/office/drawing/2014/main" id="{AF31D1BF-17B8-11B2-046B-64604268F25F}"/>
                </a:ext>
              </a:extLst>
            </p:cNvPr>
            <p:cNvPicPr>
              <a:picLocks noChangeAspect="1"/>
            </p:cNvPicPr>
            <p:nvPr/>
          </p:nvPicPr>
          <p:blipFill>
            <a:blip r:embed="rId4"/>
            <a:stretch>
              <a:fillRect/>
            </a:stretch>
          </p:blipFill>
          <p:spPr>
            <a:xfrm>
              <a:off x="601370" y="269453"/>
              <a:ext cx="16738893" cy="5515843"/>
            </a:xfrm>
            <a:prstGeom prst="rect">
              <a:avLst/>
            </a:prstGeom>
          </p:spPr>
        </p:pic>
        <p:pic>
          <p:nvPicPr>
            <p:cNvPr id="6" name="Picture 5">
              <a:extLst>
                <a:ext uri="{FF2B5EF4-FFF2-40B4-BE49-F238E27FC236}">
                  <a16:creationId xmlns:a16="http://schemas.microsoft.com/office/drawing/2014/main" id="{B490BCA7-D2F3-9A7B-E37F-CF01A8986125}"/>
                </a:ext>
              </a:extLst>
            </p:cNvPr>
            <p:cNvPicPr>
              <a:picLocks noChangeAspect="1"/>
            </p:cNvPicPr>
            <p:nvPr/>
          </p:nvPicPr>
          <p:blipFill>
            <a:blip r:embed="rId5"/>
            <a:stretch>
              <a:fillRect/>
            </a:stretch>
          </p:blipFill>
          <p:spPr>
            <a:xfrm>
              <a:off x="601370" y="5194155"/>
              <a:ext cx="16573019" cy="1753925"/>
            </a:xfrm>
            <a:prstGeom prst="rect">
              <a:avLst/>
            </a:prstGeom>
          </p:spPr>
        </p:pic>
      </p:grpSp>
      <p:pic>
        <p:nvPicPr>
          <p:cNvPr id="11" name="Picture 10">
            <a:extLst>
              <a:ext uri="{FF2B5EF4-FFF2-40B4-BE49-F238E27FC236}">
                <a16:creationId xmlns:a16="http://schemas.microsoft.com/office/drawing/2014/main" id="{7709996D-AA9D-8F6B-BD69-767C9BFBAE38}"/>
              </a:ext>
            </a:extLst>
          </p:cNvPr>
          <p:cNvPicPr>
            <a:picLocks noChangeAspect="1"/>
          </p:cNvPicPr>
          <p:nvPr/>
        </p:nvPicPr>
        <p:blipFill>
          <a:blip r:embed="rId6"/>
          <a:stretch>
            <a:fillRect/>
          </a:stretch>
        </p:blipFill>
        <p:spPr>
          <a:xfrm>
            <a:off x="6414157" y="5228891"/>
            <a:ext cx="10760232" cy="1999034"/>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25837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9B226-6D94-A4BC-CCB6-E0805F2F095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F50B575-7FD9-F15A-8526-845D2725E66D}"/>
              </a:ext>
            </a:extLst>
          </p:cNvPr>
          <p:cNvPicPr>
            <a:picLocks noChangeAspect="1"/>
          </p:cNvPicPr>
          <p:nvPr/>
        </p:nvPicPr>
        <p:blipFill>
          <a:blip r:embed="rId4"/>
          <a:stretch>
            <a:fillRect/>
          </a:stretch>
        </p:blipFill>
        <p:spPr>
          <a:xfrm>
            <a:off x="5330117" y="-1060733"/>
            <a:ext cx="7945120" cy="10541406"/>
          </a:xfrm>
          <a:prstGeom prst="rect">
            <a:avLst/>
          </a:prstGeom>
        </p:spPr>
      </p:pic>
      <p:pic>
        <p:nvPicPr>
          <p:cNvPr id="6" name="Picture 5">
            <a:extLst>
              <a:ext uri="{FF2B5EF4-FFF2-40B4-BE49-F238E27FC236}">
                <a16:creationId xmlns:a16="http://schemas.microsoft.com/office/drawing/2014/main" id="{BDD376A8-D2C7-757F-FF46-A6119F608E6F}"/>
              </a:ext>
            </a:extLst>
          </p:cNvPr>
          <p:cNvPicPr>
            <a:picLocks noChangeAspect="1"/>
          </p:cNvPicPr>
          <p:nvPr/>
        </p:nvPicPr>
        <p:blipFill>
          <a:blip r:embed="rId5"/>
          <a:stretch>
            <a:fillRect/>
          </a:stretch>
        </p:blipFill>
        <p:spPr>
          <a:xfrm>
            <a:off x="1712804" y="522174"/>
            <a:ext cx="3136064" cy="7988811"/>
          </a:xfrm>
          <a:prstGeom prst="rect">
            <a:avLst/>
          </a:prstGeom>
        </p:spPr>
      </p:pic>
      <p:pic>
        <p:nvPicPr>
          <p:cNvPr id="4" name="Picture 3">
            <a:extLst>
              <a:ext uri="{FF2B5EF4-FFF2-40B4-BE49-F238E27FC236}">
                <a16:creationId xmlns:a16="http://schemas.microsoft.com/office/drawing/2014/main" id="{E34BB3DF-2888-9BA2-888D-0E7A7690A457}"/>
              </a:ext>
            </a:extLst>
          </p:cNvPr>
          <p:cNvPicPr>
            <a:picLocks noChangeAspect="1"/>
          </p:cNvPicPr>
          <p:nvPr/>
        </p:nvPicPr>
        <p:blipFill>
          <a:blip r:embed="rId6"/>
          <a:stretch>
            <a:fillRect/>
          </a:stretch>
        </p:blipFill>
        <p:spPr>
          <a:xfrm>
            <a:off x="5110372" y="5390396"/>
            <a:ext cx="7203548" cy="3841030"/>
          </a:xfrm>
          <a:prstGeom prst="rect">
            <a:avLst/>
          </a:prstGeom>
          <a:effectLst>
            <a:glow rad="228600">
              <a:srgbClr val="00B050">
                <a:alpha val="40000"/>
              </a:srgbClr>
            </a:glow>
          </a:effectLst>
        </p:spPr>
      </p:pic>
      <p:sp>
        <p:nvSpPr>
          <p:cNvPr id="7" name="Arrow: Right 6">
            <a:extLst>
              <a:ext uri="{FF2B5EF4-FFF2-40B4-BE49-F238E27FC236}">
                <a16:creationId xmlns:a16="http://schemas.microsoft.com/office/drawing/2014/main" id="{278DC8E6-B36B-E92A-1007-D0B0F0108105}"/>
              </a:ext>
            </a:extLst>
          </p:cNvPr>
          <p:cNvSpPr/>
          <p:nvPr/>
        </p:nvSpPr>
        <p:spPr>
          <a:xfrm>
            <a:off x="4032867" y="7910770"/>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F1088A-FFFB-C050-2582-3391F2AD7508}"/>
              </a:ext>
            </a:extLst>
          </p:cNvPr>
          <p:cNvSpPr txBox="1"/>
          <p:nvPr/>
        </p:nvSpPr>
        <p:spPr>
          <a:xfrm>
            <a:off x="9794086" y="7910770"/>
            <a:ext cx="3962400" cy="707886"/>
          </a:xfrm>
          <a:prstGeom prst="rect">
            <a:avLst/>
          </a:prstGeom>
          <a:noFill/>
        </p:spPr>
        <p:txBody>
          <a:bodyPr wrap="square" rtlCol="0">
            <a:spAutoFit/>
          </a:bodyPr>
          <a:lstStyle/>
          <a:p>
            <a:r>
              <a:rPr lang="en-US" sz="4000" b="1" dirty="0">
                <a:solidFill>
                  <a:srgbClr val="C00000"/>
                </a:solidFill>
              </a:rPr>
              <a:t>POST ONLY</a:t>
            </a:r>
          </a:p>
        </p:txBody>
      </p:sp>
    </p:spTree>
    <p:custDataLst>
      <p:tags r:id="rId1"/>
    </p:custDataLst>
    <p:extLst>
      <p:ext uri="{BB962C8B-B14F-4D97-AF65-F5344CB8AC3E}">
        <p14:creationId xmlns:p14="http://schemas.microsoft.com/office/powerpoint/2010/main" val="276730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F42F0-79D0-7E64-F011-6C4624EEBDA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93CD4F9-29A8-5811-FE4F-952580F50816}"/>
              </a:ext>
            </a:extLst>
          </p:cNvPr>
          <p:cNvPicPr>
            <a:picLocks noChangeAspect="1"/>
          </p:cNvPicPr>
          <p:nvPr/>
        </p:nvPicPr>
        <p:blipFill>
          <a:blip r:embed="rId4"/>
          <a:stretch>
            <a:fillRect/>
          </a:stretch>
        </p:blipFill>
        <p:spPr>
          <a:xfrm>
            <a:off x="5330117" y="-1060733"/>
            <a:ext cx="7945120" cy="10541406"/>
          </a:xfrm>
          <a:prstGeom prst="rect">
            <a:avLst/>
          </a:prstGeom>
        </p:spPr>
      </p:pic>
      <p:pic>
        <p:nvPicPr>
          <p:cNvPr id="6" name="Picture 5">
            <a:extLst>
              <a:ext uri="{FF2B5EF4-FFF2-40B4-BE49-F238E27FC236}">
                <a16:creationId xmlns:a16="http://schemas.microsoft.com/office/drawing/2014/main" id="{06BB6AB0-E8E9-F658-70CF-B99022AE6BBA}"/>
              </a:ext>
            </a:extLst>
          </p:cNvPr>
          <p:cNvPicPr>
            <a:picLocks noChangeAspect="1"/>
          </p:cNvPicPr>
          <p:nvPr/>
        </p:nvPicPr>
        <p:blipFill>
          <a:blip r:embed="rId5"/>
          <a:stretch>
            <a:fillRect/>
          </a:stretch>
        </p:blipFill>
        <p:spPr>
          <a:xfrm>
            <a:off x="1712804" y="522174"/>
            <a:ext cx="3136064" cy="7988811"/>
          </a:xfrm>
          <a:prstGeom prst="rect">
            <a:avLst/>
          </a:prstGeom>
        </p:spPr>
      </p:pic>
      <p:pic>
        <p:nvPicPr>
          <p:cNvPr id="4" name="Picture 3">
            <a:extLst>
              <a:ext uri="{FF2B5EF4-FFF2-40B4-BE49-F238E27FC236}">
                <a16:creationId xmlns:a16="http://schemas.microsoft.com/office/drawing/2014/main" id="{7D1EC804-1A95-30F6-BC06-2F7BBCC3FC59}"/>
              </a:ext>
            </a:extLst>
          </p:cNvPr>
          <p:cNvPicPr>
            <a:picLocks noChangeAspect="1"/>
          </p:cNvPicPr>
          <p:nvPr/>
        </p:nvPicPr>
        <p:blipFill>
          <a:blip r:embed="rId6"/>
          <a:stretch>
            <a:fillRect/>
          </a:stretch>
        </p:blipFill>
        <p:spPr>
          <a:xfrm>
            <a:off x="5110372" y="5390396"/>
            <a:ext cx="7203548" cy="3841030"/>
          </a:xfrm>
          <a:prstGeom prst="rect">
            <a:avLst/>
          </a:prstGeom>
          <a:effectLst>
            <a:glow rad="228600">
              <a:srgbClr val="00B050">
                <a:alpha val="40000"/>
              </a:srgbClr>
            </a:glow>
          </a:effectLst>
        </p:spPr>
      </p:pic>
      <p:sp>
        <p:nvSpPr>
          <p:cNvPr id="7" name="Arrow: Right 6">
            <a:extLst>
              <a:ext uri="{FF2B5EF4-FFF2-40B4-BE49-F238E27FC236}">
                <a16:creationId xmlns:a16="http://schemas.microsoft.com/office/drawing/2014/main" id="{00F1D193-906D-5B7C-4B99-6D08EE176A52}"/>
              </a:ext>
            </a:extLst>
          </p:cNvPr>
          <p:cNvSpPr/>
          <p:nvPr/>
        </p:nvSpPr>
        <p:spPr>
          <a:xfrm>
            <a:off x="4032867" y="8500050"/>
            <a:ext cx="1232453" cy="768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7373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C778-66C0-8BA9-119B-5F7A5FE3A8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2CAA8AA-77BD-BBE9-A2E3-69076FB8147E}"/>
              </a:ext>
            </a:extLst>
          </p:cNvPr>
          <p:cNvSpPr/>
          <p:nvPr/>
        </p:nvSpPr>
        <p:spPr>
          <a:xfrm>
            <a:off x="-258417" y="167205"/>
            <a:ext cx="7292959" cy="1224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DC17C3D-2165-D073-7648-326B118ED6B4}"/>
              </a:ext>
            </a:extLst>
          </p:cNvPr>
          <p:cNvPicPr>
            <a:picLocks noChangeAspect="1"/>
          </p:cNvPicPr>
          <p:nvPr/>
        </p:nvPicPr>
        <p:blipFill>
          <a:blip r:embed="rId3"/>
          <a:stretch>
            <a:fillRect/>
          </a:stretch>
        </p:blipFill>
        <p:spPr>
          <a:xfrm>
            <a:off x="163611" y="167205"/>
            <a:ext cx="16528932" cy="4876800"/>
          </a:xfrm>
          <a:prstGeom prst="rect">
            <a:avLst/>
          </a:prstGeom>
        </p:spPr>
      </p:pic>
      <p:sp>
        <p:nvSpPr>
          <p:cNvPr id="13" name="TextBox 12">
            <a:extLst>
              <a:ext uri="{FF2B5EF4-FFF2-40B4-BE49-F238E27FC236}">
                <a16:creationId xmlns:a16="http://schemas.microsoft.com/office/drawing/2014/main" id="{FFBA4438-3D6A-60BA-A95E-A6D7618D2B19}"/>
              </a:ext>
            </a:extLst>
          </p:cNvPr>
          <p:cNvSpPr txBox="1"/>
          <p:nvPr/>
        </p:nvSpPr>
        <p:spPr>
          <a:xfrm>
            <a:off x="8168650" y="263090"/>
            <a:ext cx="9008002" cy="954107"/>
          </a:xfrm>
          <a:prstGeom prst="rect">
            <a:avLst/>
          </a:prstGeom>
          <a:solidFill>
            <a:schemeClr val="accent1">
              <a:lumMod val="75000"/>
            </a:schemeClr>
          </a:solidFill>
          <a:scene3d>
            <a:camera prst="orthographicFront"/>
            <a:lightRig rig="threePt" dir="t"/>
          </a:scene3d>
          <a:sp3d>
            <a:bevelT prst="slope"/>
          </a:sp3d>
        </p:spPr>
        <p:txBody>
          <a:bodyPr wrap="square" rtlCol="0">
            <a:spAutoFit/>
          </a:bodyPr>
          <a:lstStyle/>
          <a:p>
            <a:r>
              <a:rPr lang="en-US" sz="2800" b="1" dirty="0">
                <a:solidFill>
                  <a:schemeClr val="bg1"/>
                </a:solidFill>
              </a:rPr>
              <a:t>Monitor post and squadron membership processing and consolidated reporting.</a:t>
            </a:r>
          </a:p>
        </p:txBody>
      </p:sp>
      <p:pic>
        <p:nvPicPr>
          <p:cNvPr id="10" name="Picture 9">
            <a:extLst>
              <a:ext uri="{FF2B5EF4-FFF2-40B4-BE49-F238E27FC236}">
                <a16:creationId xmlns:a16="http://schemas.microsoft.com/office/drawing/2014/main" id="{0346863D-C884-D1BC-1492-AD292C2DD8AC}"/>
              </a:ext>
            </a:extLst>
          </p:cNvPr>
          <p:cNvPicPr>
            <a:picLocks noChangeAspect="1"/>
          </p:cNvPicPr>
          <p:nvPr/>
        </p:nvPicPr>
        <p:blipFill>
          <a:blip r:embed="rId4"/>
          <a:stretch>
            <a:fillRect/>
          </a:stretch>
        </p:blipFill>
        <p:spPr>
          <a:xfrm>
            <a:off x="212290" y="3251583"/>
            <a:ext cx="16677564" cy="8330817"/>
          </a:xfrm>
          <a:prstGeom prst="rect">
            <a:avLst/>
          </a:prstGeom>
        </p:spPr>
      </p:pic>
      <p:sp>
        <p:nvSpPr>
          <p:cNvPr id="8" name="Arrow: Up 7">
            <a:extLst>
              <a:ext uri="{FF2B5EF4-FFF2-40B4-BE49-F238E27FC236}">
                <a16:creationId xmlns:a16="http://schemas.microsoft.com/office/drawing/2014/main" id="{2D36C6A9-911A-08DC-37D3-CE3DF571DD41}"/>
              </a:ext>
            </a:extLst>
          </p:cNvPr>
          <p:cNvSpPr/>
          <p:nvPr/>
        </p:nvSpPr>
        <p:spPr>
          <a:xfrm>
            <a:off x="15616908" y="2471323"/>
            <a:ext cx="1075635" cy="12125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9A83FDA-2302-A9EE-41D3-49A9ADD42F7E}"/>
              </a:ext>
            </a:extLst>
          </p:cNvPr>
          <p:cNvGrpSpPr/>
          <p:nvPr/>
        </p:nvGrpSpPr>
        <p:grpSpPr>
          <a:xfrm>
            <a:off x="7034542" y="2082244"/>
            <a:ext cx="5520875" cy="6821903"/>
            <a:chOff x="3189258" y="1653865"/>
            <a:chExt cx="5666187" cy="6981090"/>
          </a:xfrm>
          <a:effectLst>
            <a:glow rad="228600">
              <a:schemeClr val="accent3">
                <a:satMod val="175000"/>
                <a:alpha val="40000"/>
              </a:schemeClr>
            </a:glow>
          </a:effectLst>
        </p:grpSpPr>
        <p:sp>
          <p:nvSpPr>
            <p:cNvPr id="15" name="Oval 14">
              <a:extLst>
                <a:ext uri="{FF2B5EF4-FFF2-40B4-BE49-F238E27FC236}">
                  <a16:creationId xmlns:a16="http://schemas.microsoft.com/office/drawing/2014/main" id="{918F75BB-0B6E-0641-0C40-140B5A018BD6}"/>
                </a:ext>
              </a:extLst>
            </p:cNvPr>
            <p:cNvSpPr/>
            <p:nvPr/>
          </p:nvSpPr>
          <p:spPr>
            <a:xfrm>
              <a:off x="3189258" y="1653865"/>
              <a:ext cx="1420170" cy="128550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6" name="Picture 15">
              <a:extLst>
                <a:ext uri="{FF2B5EF4-FFF2-40B4-BE49-F238E27FC236}">
                  <a16:creationId xmlns:a16="http://schemas.microsoft.com/office/drawing/2014/main" id="{EADA1343-E754-3841-4A56-9CCAC4974838}"/>
                </a:ext>
              </a:extLst>
            </p:cNvPr>
            <p:cNvPicPr>
              <a:picLocks noChangeAspect="1"/>
            </p:cNvPicPr>
            <p:nvPr/>
          </p:nvPicPr>
          <p:blipFill>
            <a:blip r:embed="rId5"/>
            <a:stretch>
              <a:fillRect/>
            </a:stretch>
          </p:blipFill>
          <p:spPr>
            <a:xfrm>
              <a:off x="5696856" y="2017911"/>
              <a:ext cx="3158589" cy="6617044"/>
            </a:xfrm>
            <a:prstGeom prst="rect">
              <a:avLst/>
            </a:prstGeom>
          </p:spPr>
        </p:pic>
        <p:cxnSp>
          <p:nvCxnSpPr>
            <p:cNvPr id="17" name="Straight Arrow Connector 16">
              <a:extLst>
                <a:ext uri="{FF2B5EF4-FFF2-40B4-BE49-F238E27FC236}">
                  <a16:creationId xmlns:a16="http://schemas.microsoft.com/office/drawing/2014/main" id="{98C95F2C-E642-5174-7E92-00FD5550BC03}"/>
                </a:ext>
              </a:extLst>
            </p:cNvPr>
            <p:cNvCxnSpPr>
              <a:cxnSpLocks/>
            </p:cNvCxnSpPr>
            <p:nvPr/>
          </p:nvCxnSpPr>
          <p:spPr>
            <a:xfrm>
              <a:off x="4619471" y="2517392"/>
              <a:ext cx="1077384" cy="42197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658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A81D9-0FA5-1089-B8D6-2E81E213DFC7}"/>
              </a:ext>
            </a:extLst>
          </p:cNvPr>
          <p:cNvPicPr>
            <a:picLocks noChangeAspect="1"/>
          </p:cNvPicPr>
          <p:nvPr/>
        </p:nvPicPr>
        <p:blipFill>
          <a:blip r:embed="rId3"/>
          <a:stretch>
            <a:fillRect/>
          </a:stretch>
        </p:blipFill>
        <p:spPr>
          <a:xfrm>
            <a:off x="965308" y="365760"/>
            <a:ext cx="15409646" cy="8148320"/>
          </a:xfrm>
          <a:prstGeom prst="rect">
            <a:avLst/>
          </a:prstGeom>
        </p:spPr>
      </p:pic>
    </p:spTree>
    <p:extLst>
      <p:ext uri="{BB962C8B-B14F-4D97-AF65-F5344CB8AC3E}">
        <p14:creationId xmlns:p14="http://schemas.microsoft.com/office/powerpoint/2010/main" val="77563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B7878A3-280A-1E22-9A20-9D55B0F58ED5}"/>
              </a:ext>
            </a:extLst>
          </p:cNvPr>
          <p:cNvGrpSpPr/>
          <p:nvPr/>
        </p:nvGrpSpPr>
        <p:grpSpPr>
          <a:xfrm>
            <a:off x="2881400" y="-980902"/>
            <a:ext cx="12430644" cy="10932981"/>
            <a:chOff x="3566140" y="134959"/>
            <a:chExt cx="10207981" cy="9483682"/>
          </a:xfrm>
        </p:grpSpPr>
        <p:grpSp>
          <p:nvGrpSpPr>
            <p:cNvPr id="5" name="Group 4">
              <a:extLst>
                <a:ext uri="{FF2B5EF4-FFF2-40B4-BE49-F238E27FC236}">
                  <a16:creationId xmlns:a16="http://schemas.microsoft.com/office/drawing/2014/main" id="{054E210F-42B4-933A-499A-A34393885876}"/>
                </a:ext>
              </a:extLst>
            </p:cNvPr>
            <p:cNvGrpSpPr/>
            <p:nvPr/>
          </p:nvGrpSpPr>
          <p:grpSpPr>
            <a:xfrm>
              <a:off x="3566140" y="134959"/>
              <a:ext cx="10207981" cy="9483682"/>
              <a:chOff x="5883163" y="27790"/>
              <a:chExt cx="10207981" cy="9483682"/>
            </a:xfrm>
          </p:grpSpPr>
          <p:grpSp>
            <p:nvGrpSpPr>
              <p:cNvPr id="7" name="Group 6">
                <a:extLst>
                  <a:ext uri="{FF2B5EF4-FFF2-40B4-BE49-F238E27FC236}">
                    <a16:creationId xmlns:a16="http://schemas.microsoft.com/office/drawing/2014/main" id="{0486FE6E-F56D-83CB-3139-013F8B67E055}"/>
                  </a:ext>
                </a:extLst>
              </p:cNvPr>
              <p:cNvGrpSpPr/>
              <p:nvPr/>
            </p:nvGrpSpPr>
            <p:grpSpPr>
              <a:xfrm>
                <a:off x="5883163" y="27790"/>
                <a:ext cx="10207981" cy="9483682"/>
                <a:chOff x="6990735" y="29028"/>
                <a:chExt cx="10207981" cy="9483682"/>
              </a:xfrm>
            </p:grpSpPr>
            <p:grpSp>
              <p:nvGrpSpPr>
                <p:cNvPr id="9" name="Group 8">
                  <a:extLst>
                    <a:ext uri="{FF2B5EF4-FFF2-40B4-BE49-F238E27FC236}">
                      <a16:creationId xmlns:a16="http://schemas.microsoft.com/office/drawing/2014/main" id="{FD916BF7-0882-7480-2802-14361C95FCB3}"/>
                    </a:ext>
                  </a:extLst>
                </p:cNvPr>
                <p:cNvGrpSpPr/>
                <p:nvPr/>
              </p:nvGrpSpPr>
              <p:grpSpPr>
                <a:xfrm>
                  <a:off x="6990735" y="202523"/>
                  <a:ext cx="10025162" cy="9310187"/>
                  <a:chOff x="6990735" y="202523"/>
                  <a:chExt cx="10025162" cy="9310187"/>
                </a:xfrm>
              </p:grpSpPr>
              <p:grpSp>
                <p:nvGrpSpPr>
                  <p:cNvPr id="12" name="Group 11">
                    <a:extLst>
                      <a:ext uri="{FF2B5EF4-FFF2-40B4-BE49-F238E27FC236}">
                        <a16:creationId xmlns:a16="http://schemas.microsoft.com/office/drawing/2014/main" id="{7ED93F25-FEB5-80D2-A430-E57D68445B60}"/>
                      </a:ext>
                    </a:extLst>
                  </p:cNvPr>
                  <p:cNvGrpSpPr/>
                  <p:nvPr/>
                </p:nvGrpSpPr>
                <p:grpSpPr>
                  <a:xfrm>
                    <a:off x="6990735" y="202523"/>
                    <a:ext cx="10025162" cy="9310187"/>
                    <a:chOff x="7342961" y="202523"/>
                    <a:chExt cx="9676525" cy="8941477"/>
                  </a:xfrm>
                </p:grpSpPr>
                <p:pic>
                  <p:nvPicPr>
                    <p:cNvPr id="15" name="Picture 14">
                      <a:extLst>
                        <a:ext uri="{FF2B5EF4-FFF2-40B4-BE49-F238E27FC236}">
                          <a16:creationId xmlns:a16="http://schemas.microsoft.com/office/drawing/2014/main" id="{1D4EEAAE-7263-ECED-8E62-E479AA8E3883}"/>
                        </a:ext>
                      </a:extLst>
                    </p:cNvPr>
                    <p:cNvPicPr>
                      <a:picLocks noChangeAspect="1"/>
                    </p:cNvPicPr>
                    <p:nvPr/>
                  </p:nvPicPr>
                  <p:blipFill>
                    <a:blip r:embed="rId4"/>
                    <a:stretch>
                      <a:fillRect/>
                    </a:stretch>
                  </p:blipFill>
                  <p:spPr>
                    <a:xfrm>
                      <a:off x="7342961" y="202523"/>
                      <a:ext cx="9676525" cy="8941477"/>
                    </a:xfrm>
                    <a:prstGeom prst="rect">
                      <a:avLst/>
                    </a:prstGeom>
                    <a:solidFill>
                      <a:schemeClr val="accent2"/>
                    </a:solidFill>
                  </p:spPr>
                </p:pic>
                <p:sp>
                  <p:nvSpPr>
                    <p:cNvPr id="16" name="Rectangle 15">
                      <a:extLst>
                        <a:ext uri="{FF2B5EF4-FFF2-40B4-BE49-F238E27FC236}">
                          <a16:creationId xmlns:a16="http://schemas.microsoft.com/office/drawing/2014/main" id="{DC3C6D7C-8DA8-2855-86CB-50E0A769C0BD}"/>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7A7B45A-A5A9-350D-2AF0-9788AEA58334}"/>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6B4114CE-BA9C-5F1D-9F5C-D90E826CB397}"/>
                    </a:ext>
                  </a:extLst>
                </p:cNvPr>
                <p:cNvPicPr>
                  <a:picLocks noChangeAspect="1"/>
                </p:cNvPicPr>
                <p:nvPr/>
              </p:nvPicPr>
              <p:blipFill>
                <a:blip r:embed="rId5"/>
                <a:stretch>
                  <a:fillRect/>
                </a:stretch>
              </p:blipFill>
              <p:spPr>
                <a:xfrm>
                  <a:off x="14776335" y="4876800"/>
                  <a:ext cx="2422381" cy="2720059"/>
                </a:xfrm>
                <a:prstGeom prst="rect">
                  <a:avLst/>
                </a:prstGeom>
                <a:ln>
                  <a:noFill/>
                </a:ln>
              </p:spPr>
            </p:pic>
            <p:pic>
              <p:nvPicPr>
                <p:cNvPr id="11" name="Picture 10">
                  <a:extLst>
                    <a:ext uri="{FF2B5EF4-FFF2-40B4-BE49-F238E27FC236}">
                      <a16:creationId xmlns:a16="http://schemas.microsoft.com/office/drawing/2014/main" id="{BDCBAC0F-4462-A424-6FB0-B191328A44E4}"/>
                    </a:ext>
                  </a:extLst>
                </p:cNvPr>
                <p:cNvPicPr>
                  <a:picLocks noChangeAspect="1"/>
                </p:cNvPicPr>
                <p:nvPr/>
              </p:nvPicPr>
              <p:blipFill>
                <a:blip r:embed="rId6"/>
                <a:stretch>
                  <a:fillRect/>
                </a:stretch>
              </p:blipFill>
              <p:spPr>
                <a:xfrm>
                  <a:off x="15026828" y="29028"/>
                  <a:ext cx="2171888" cy="861135"/>
                </a:xfrm>
                <a:prstGeom prst="rect">
                  <a:avLst/>
                </a:prstGeom>
              </p:spPr>
            </p:pic>
          </p:grpSp>
          <p:pic>
            <p:nvPicPr>
              <p:cNvPr id="8" name="Picture 7">
                <a:extLst>
                  <a:ext uri="{FF2B5EF4-FFF2-40B4-BE49-F238E27FC236}">
                    <a16:creationId xmlns:a16="http://schemas.microsoft.com/office/drawing/2014/main" id="{F46FC6D1-7304-48AF-5D54-2886373CDFB1}"/>
                  </a:ext>
                </a:extLst>
              </p:cNvPr>
              <p:cNvPicPr>
                <a:picLocks noChangeAspect="1"/>
              </p:cNvPicPr>
              <p:nvPr/>
            </p:nvPicPr>
            <p:blipFill>
              <a:blip r:embed="rId7"/>
              <a:stretch>
                <a:fillRect/>
              </a:stretch>
            </p:blipFill>
            <p:spPr>
              <a:xfrm>
                <a:off x="8243420" y="3341698"/>
                <a:ext cx="5304647" cy="1892300"/>
              </a:xfrm>
              <a:prstGeom prst="rect">
                <a:avLst/>
              </a:prstGeom>
            </p:spPr>
          </p:pic>
        </p:grpSp>
        <p:pic>
          <p:nvPicPr>
            <p:cNvPr id="6" name="Picture 5">
              <a:extLst>
                <a:ext uri="{FF2B5EF4-FFF2-40B4-BE49-F238E27FC236}">
                  <a16:creationId xmlns:a16="http://schemas.microsoft.com/office/drawing/2014/main" id="{734A4F3A-6BC6-7BA5-E33A-08379E58E0F9}"/>
                </a:ext>
              </a:extLst>
            </p:cNvPr>
            <p:cNvPicPr>
              <a:picLocks noChangeAspect="1"/>
            </p:cNvPicPr>
            <p:nvPr/>
          </p:nvPicPr>
          <p:blipFill>
            <a:blip r:embed="rId8"/>
            <a:stretch>
              <a:fillRect/>
            </a:stretch>
          </p:blipFill>
          <p:spPr>
            <a:xfrm>
              <a:off x="6014183" y="2250978"/>
              <a:ext cx="3711262" cy="419136"/>
            </a:xfrm>
            <a:prstGeom prst="rect">
              <a:avLst/>
            </a:prstGeom>
          </p:spPr>
        </p:pic>
      </p:gr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9"/>
          <a:stretch>
            <a:fillRect/>
          </a:stretch>
        </p:blipFill>
        <p:spPr>
          <a:xfrm>
            <a:off x="8985408" y="355977"/>
            <a:ext cx="2646710" cy="3125369"/>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985408" y="1911526"/>
            <a:ext cx="1982868" cy="61687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Tree>
    <p:custDataLst>
      <p:tags r:id="rId1"/>
    </p:custDataLst>
    <p:extLst>
      <p:ext uri="{BB962C8B-B14F-4D97-AF65-F5344CB8AC3E}">
        <p14:creationId xmlns:p14="http://schemas.microsoft.com/office/powerpoint/2010/main" val="60387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673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145087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9DCF67-C0C3-DE88-7FC6-0DAB40C2EE72}"/>
              </a:ext>
            </a:extLst>
          </p:cNvPr>
          <p:cNvSpPr/>
          <p:nvPr/>
        </p:nvSpPr>
        <p:spPr>
          <a:xfrm>
            <a:off x="279852" y="6499115"/>
            <a:ext cx="16780555" cy="1754326"/>
          </a:xfrm>
          <a:prstGeom prst="rect">
            <a:avLst/>
          </a:prstGeom>
          <a:solidFill>
            <a:schemeClr val="accent1"/>
          </a:solid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Do not submit a paper form if submitting online.</a:t>
            </a: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Departments have access to online reports.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Picture 3">
            <a:extLst>
              <a:ext uri="{FF2B5EF4-FFF2-40B4-BE49-F238E27FC236}">
                <a16:creationId xmlns:a16="http://schemas.microsoft.com/office/drawing/2014/main" id="{A3D590CC-9DA8-AE08-576E-2815B9384981}"/>
              </a:ext>
            </a:extLst>
          </p:cNvPr>
          <p:cNvPicPr>
            <a:picLocks noChangeAspect="1"/>
          </p:cNvPicPr>
          <p:nvPr/>
        </p:nvPicPr>
        <p:blipFill>
          <a:blip r:embed="rId4"/>
          <a:stretch>
            <a:fillRect/>
          </a:stretch>
        </p:blipFill>
        <p:spPr>
          <a:xfrm>
            <a:off x="279851" y="288668"/>
            <a:ext cx="16326513" cy="4811652"/>
          </a:xfrm>
          <a:prstGeom prst="rect">
            <a:avLst/>
          </a:prstGeom>
        </p:spPr>
      </p:pic>
      <p:pic>
        <p:nvPicPr>
          <p:cNvPr id="7" name="Picture 6">
            <a:extLst>
              <a:ext uri="{FF2B5EF4-FFF2-40B4-BE49-F238E27FC236}">
                <a16:creationId xmlns:a16="http://schemas.microsoft.com/office/drawing/2014/main" id="{0504D286-DB7B-22A5-8376-832957E36ECE}"/>
              </a:ext>
            </a:extLst>
          </p:cNvPr>
          <p:cNvPicPr>
            <a:picLocks noChangeAspect="1"/>
          </p:cNvPicPr>
          <p:nvPr/>
        </p:nvPicPr>
        <p:blipFill>
          <a:blip r:embed="rId5"/>
          <a:stretch>
            <a:fillRect/>
          </a:stretch>
        </p:blipFill>
        <p:spPr>
          <a:xfrm>
            <a:off x="467360" y="2579022"/>
            <a:ext cx="9943552" cy="2326584"/>
          </a:xfrm>
          <a:prstGeom prst="rect">
            <a:avLst/>
          </a:prstGeom>
          <a:effectLst>
            <a:glow rad="228600">
              <a:schemeClr val="accent3">
                <a:satMod val="175000"/>
                <a:alpha val="40000"/>
              </a:schemeClr>
            </a:glow>
          </a:effectLst>
        </p:spPr>
      </p:pic>
      <p:pic>
        <p:nvPicPr>
          <p:cNvPr id="10" name="Picture 9">
            <a:extLst>
              <a:ext uri="{FF2B5EF4-FFF2-40B4-BE49-F238E27FC236}">
                <a16:creationId xmlns:a16="http://schemas.microsoft.com/office/drawing/2014/main" id="{C21FA07D-C614-100A-D9E6-EAB7B94EA811}"/>
              </a:ext>
            </a:extLst>
          </p:cNvPr>
          <p:cNvPicPr>
            <a:picLocks noChangeAspect="1"/>
          </p:cNvPicPr>
          <p:nvPr/>
        </p:nvPicPr>
        <p:blipFill>
          <a:blip r:embed="rId6"/>
          <a:stretch>
            <a:fillRect/>
          </a:stretch>
        </p:blipFill>
        <p:spPr>
          <a:xfrm>
            <a:off x="10847690" y="2579022"/>
            <a:ext cx="6212717" cy="2615085"/>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241914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0B56B-6067-8228-0B49-B1F0456B29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239B0D-5C88-56A6-E5E8-D8501B01F4EC}"/>
              </a:ext>
            </a:extLst>
          </p:cNvPr>
          <p:cNvPicPr>
            <a:picLocks noChangeAspect="1"/>
          </p:cNvPicPr>
          <p:nvPr/>
        </p:nvPicPr>
        <p:blipFill>
          <a:blip r:embed="rId4"/>
          <a:stretch>
            <a:fillRect/>
          </a:stretch>
        </p:blipFill>
        <p:spPr>
          <a:xfrm>
            <a:off x="2011680" y="152316"/>
            <a:ext cx="13016086" cy="9235524"/>
          </a:xfrm>
          <a:prstGeom prst="rect">
            <a:avLst/>
          </a:prstGeom>
        </p:spPr>
      </p:pic>
      <p:pic>
        <p:nvPicPr>
          <p:cNvPr id="6" name="Picture 5">
            <a:extLst>
              <a:ext uri="{FF2B5EF4-FFF2-40B4-BE49-F238E27FC236}">
                <a16:creationId xmlns:a16="http://schemas.microsoft.com/office/drawing/2014/main" id="{6678708D-7E6B-1293-60EE-C755B43A36D9}"/>
              </a:ext>
            </a:extLst>
          </p:cNvPr>
          <p:cNvPicPr>
            <a:picLocks noChangeAspect="1"/>
          </p:cNvPicPr>
          <p:nvPr/>
        </p:nvPicPr>
        <p:blipFill>
          <a:blip r:embed="rId5"/>
          <a:stretch>
            <a:fillRect/>
          </a:stretch>
        </p:blipFill>
        <p:spPr>
          <a:xfrm>
            <a:off x="2456312" y="3824716"/>
            <a:ext cx="7871525" cy="3571763"/>
          </a:xfrm>
          <a:prstGeom prst="rect">
            <a:avLst/>
          </a:prstGeom>
          <a:effectLst>
            <a:glow rad="228600">
              <a:schemeClr val="accent5">
                <a:satMod val="175000"/>
                <a:alpha val="40000"/>
              </a:schemeClr>
            </a:glow>
          </a:effectLst>
        </p:spPr>
      </p:pic>
      <p:sp>
        <p:nvSpPr>
          <p:cNvPr id="13" name="Oval 12">
            <a:extLst>
              <a:ext uri="{FF2B5EF4-FFF2-40B4-BE49-F238E27FC236}">
                <a16:creationId xmlns:a16="http://schemas.microsoft.com/office/drawing/2014/main" id="{543B6C7F-C010-0E44-33F7-B4CFFF8AED8D}"/>
              </a:ext>
            </a:extLst>
          </p:cNvPr>
          <p:cNvSpPr/>
          <p:nvPr/>
        </p:nvSpPr>
        <p:spPr>
          <a:xfrm rot="3930278" flipV="1">
            <a:off x="6795433" y="3814998"/>
            <a:ext cx="914400" cy="123091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2114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D946-351C-9CBE-B8CC-013A7BA1D8C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812C0C2-DEBC-53B4-CC31-EE9040A61C41}"/>
              </a:ext>
            </a:extLst>
          </p:cNvPr>
          <p:cNvPicPr>
            <a:picLocks noChangeAspect="1"/>
          </p:cNvPicPr>
          <p:nvPr/>
        </p:nvPicPr>
        <p:blipFill>
          <a:blip r:embed="rId4"/>
          <a:stretch>
            <a:fillRect/>
          </a:stretch>
        </p:blipFill>
        <p:spPr>
          <a:xfrm>
            <a:off x="1557233" y="47103"/>
            <a:ext cx="14733528" cy="9559662"/>
          </a:xfrm>
          <a:prstGeom prst="rect">
            <a:avLst/>
          </a:prstGeom>
        </p:spPr>
      </p:pic>
      <p:pic>
        <p:nvPicPr>
          <p:cNvPr id="6" name="Picture 5">
            <a:extLst>
              <a:ext uri="{FF2B5EF4-FFF2-40B4-BE49-F238E27FC236}">
                <a16:creationId xmlns:a16="http://schemas.microsoft.com/office/drawing/2014/main" id="{287AF9C7-1B65-EDBE-C22F-452425557471}"/>
              </a:ext>
            </a:extLst>
          </p:cNvPr>
          <p:cNvPicPr>
            <a:picLocks noChangeAspect="1"/>
          </p:cNvPicPr>
          <p:nvPr/>
        </p:nvPicPr>
        <p:blipFill>
          <a:blip r:embed="rId5"/>
          <a:stretch>
            <a:fillRect/>
          </a:stretch>
        </p:blipFill>
        <p:spPr>
          <a:xfrm>
            <a:off x="7327379" y="882953"/>
            <a:ext cx="3513324" cy="8452344"/>
          </a:xfrm>
          <a:prstGeom prst="rect">
            <a:avLst/>
          </a:prstGeom>
        </p:spPr>
      </p:pic>
      <p:pic>
        <p:nvPicPr>
          <p:cNvPr id="8" name="Picture 7">
            <a:extLst>
              <a:ext uri="{FF2B5EF4-FFF2-40B4-BE49-F238E27FC236}">
                <a16:creationId xmlns:a16="http://schemas.microsoft.com/office/drawing/2014/main" id="{8A8CD5A8-D636-6519-2758-9B2E416E822B}"/>
              </a:ext>
            </a:extLst>
          </p:cNvPr>
          <p:cNvPicPr>
            <a:picLocks noChangeAspect="1"/>
          </p:cNvPicPr>
          <p:nvPr/>
        </p:nvPicPr>
        <p:blipFill>
          <a:blip r:embed="rId6"/>
          <a:stretch>
            <a:fillRect/>
          </a:stretch>
        </p:blipFill>
        <p:spPr>
          <a:xfrm>
            <a:off x="1723488" y="996335"/>
            <a:ext cx="5042061" cy="8757265"/>
          </a:xfrm>
          <a:prstGeom prst="rect">
            <a:avLst/>
          </a:prstGeom>
          <a:effectLst>
            <a:glow rad="228600">
              <a:schemeClr val="accent3">
                <a:satMod val="175000"/>
                <a:alpha val="40000"/>
              </a:schemeClr>
            </a:glow>
          </a:effectLst>
        </p:spPr>
      </p:pic>
      <p:sp>
        <p:nvSpPr>
          <p:cNvPr id="16" name="Oval 15">
            <a:extLst>
              <a:ext uri="{FF2B5EF4-FFF2-40B4-BE49-F238E27FC236}">
                <a16:creationId xmlns:a16="http://schemas.microsoft.com/office/drawing/2014/main" id="{AA8BEE02-E119-3B3C-1F4B-ABB582DD898A}"/>
              </a:ext>
            </a:extLst>
          </p:cNvPr>
          <p:cNvSpPr/>
          <p:nvPr/>
        </p:nvSpPr>
        <p:spPr>
          <a:xfrm>
            <a:off x="4745176" y="2105929"/>
            <a:ext cx="832161" cy="887897"/>
          </a:xfrm>
          <a:prstGeom prst="ellipse">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1E72D02-FE57-3D0F-B653-084ABD2DB686}"/>
              </a:ext>
            </a:extLst>
          </p:cNvPr>
          <p:cNvPicPr>
            <a:picLocks noChangeAspect="1"/>
          </p:cNvPicPr>
          <p:nvPr/>
        </p:nvPicPr>
        <p:blipFill>
          <a:blip r:embed="rId7"/>
          <a:stretch>
            <a:fillRect/>
          </a:stretch>
        </p:blipFill>
        <p:spPr>
          <a:xfrm>
            <a:off x="7644097" y="7414881"/>
            <a:ext cx="7206720" cy="1920416"/>
          </a:xfrm>
          <a:prstGeom prst="rect">
            <a:avLst/>
          </a:prstGeom>
          <a:effectLst>
            <a:glow rad="228600">
              <a:schemeClr val="accent5">
                <a:satMod val="175000"/>
                <a:alpha val="40000"/>
              </a:schemeClr>
            </a:glow>
          </a:effectLst>
        </p:spPr>
      </p:pic>
      <p:sp>
        <p:nvSpPr>
          <p:cNvPr id="17" name="Arrow: Down 16">
            <a:extLst>
              <a:ext uri="{FF2B5EF4-FFF2-40B4-BE49-F238E27FC236}">
                <a16:creationId xmlns:a16="http://schemas.microsoft.com/office/drawing/2014/main" id="{A2F9C1DC-5B5A-CB48-EC10-4B7ED260BE1B}"/>
              </a:ext>
            </a:extLst>
          </p:cNvPr>
          <p:cNvSpPr/>
          <p:nvPr/>
        </p:nvSpPr>
        <p:spPr>
          <a:xfrm>
            <a:off x="11402533" y="5575080"/>
            <a:ext cx="1361920" cy="20212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014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B72E9-E423-0D08-40BD-F33839A38BF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68B55B9-7BCB-99C9-1576-76B9736178A9}"/>
              </a:ext>
            </a:extLst>
          </p:cNvPr>
          <p:cNvPicPr>
            <a:picLocks noChangeAspect="1"/>
          </p:cNvPicPr>
          <p:nvPr/>
        </p:nvPicPr>
        <p:blipFill>
          <a:blip r:embed="rId4"/>
          <a:stretch>
            <a:fillRect/>
          </a:stretch>
        </p:blipFill>
        <p:spPr>
          <a:xfrm>
            <a:off x="1557233" y="47103"/>
            <a:ext cx="14733528" cy="9559662"/>
          </a:xfrm>
          <a:prstGeom prst="rect">
            <a:avLst/>
          </a:prstGeom>
        </p:spPr>
      </p:pic>
      <p:pic>
        <p:nvPicPr>
          <p:cNvPr id="5" name="Picture 4">
            <a:extLst>
              <a:ext uri="{FF2B5EF4-FFF2-40B4-BE49-F238E27FC236}">
                <a16:creationId xmlns:a16="http://schemas.microsoft.com/office/drawing/2014/main" id="{076ACBC2-B3AE-431D-E78C-7B21B7F12861}"/>
              </a:ext>
            </a:extLst>
          </p:cNvPr>
          <p:cNvPicPr>
            <a:picLocks noChangeAspect="1"/>
          </p:cNvPicPr>
          <p:nvPr/>
        </p:nvPicPr>
        <p:blipFill>
          <a:blip r:embed="rId5"/>
          <a:stretch>
            <a:fillRect/>
          </a:stretch>
        </p:blipFill>
        <p:spPr>
          <a:xfrm>
            <a:off x="7327379" y="882953"/>
            <a:ext cx="3513324" cy="8452344"/>
          </a:xfrm>
          <a:prstGeom prst="rect">
            <a:avLst/>
          </a:prstGeom>
        </p:spPr>
      </p:pic>
      <p:pic>
        <p:nvPicPr>
          <p:cNvPr id="9" name="Picture 8">
            <a:extLst>
              <a:ext uri="{FF2B5EF4-FFF2-40B4-BE49-F238E27FC236}">
                <a16:creationId xmlns:a16="http://schemas.microsoft.com/office/drawing/2014/main" id="{79916632-4981-4435-9BAC-A9957C5EB01B}"/>
              </a:ext>
            </a:extLst>
          </p:cNvPr>
          <p:cNvPicPr>
            <a:picLocks noChangeAspect="1"/>
          </p:cNvPicPr>
          <p:nvPr/>
        </p:nvPicPr>
        <p:blipFill>
          <a:blip r:embed="rId6"/>
          <a:stretch>
            <a:fillRect/>
          </a:stretch>
        </p:blipFill>
        <p:spPr>
          <a:xfrm>
            <a:off x="7111340" y="297267"/>
            <a:ext cx="8849672" cy="2157107"/>
          </a:xfrm>
          <a:prstGeom prst="rect">
            <a:avLst/>
          </a:prstGeom>
          <a:effectLst>
            <a:glow rad="228600">
              <a:schemeClr val="accent5">
                <a:satMod val="175000"/>
                <a:alpha val="40000"/>
              </a:schemeClr>
            </a:glow>
          </a:effectLst>
        </p:spPr>
      </p:pic>
      <p:cxnSp>
        <p:nvCxnSpPr>
          <p:cNvPr id="15" name="Straight Arrow Connector 14">
            <a:extLst>
              <a:ext uri="{FF2B5EF4-FFF2-40B4-BE49-F238E27FC236}">
                <a16:creationId xmlns:a16="http://schemas.microsoft.com/office/drawing/2014/main" id="{423FB381-53F5-F251-F3FE-22B1A7E0D18F}"/>
              </a:ext>
            </a:extLst>
          </p:cNvPr>
          <p:cNvCxnSpPr>
            <a:cxnSpLocks/>
          </p:cNvCxnSpPr>
          <p:nvPr/>
        </p:nvCxnSpPr>
        <p:spPr>
          <a:xfrm flipV="1">
            <a:off x="9501809" y="2454374"/>
            <a:ext cx="496956" cy="641627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90A15C3-1751-3D49-0897-7088DC4FB9D1}"/>
              </a:ext>
            </a:extLst>
          </p:cNvPr>
          <p:cNvGrpSpPr/>
          <p:nvPr/>
        </p:nvGrpSpPr>
        <p:grpSpPr>
          <a:xfrm>
            <a:off x="8615701" y="3235857"/>
            <a:ext cx="8058379" cy="4529285"/>
            <a:chOff x="9992467" y="4257494"/>
            <a:chExt cx="6223678" cy="3692013"/>
          </a:xfrm>
        </p:grpSpPr>
        <p:pic>
          <p:nvPicPr>
            <p:cNvPr id="12" name="Picture 11">
              <a:extLst>
                <a:ext uri="{FF2B5EF4-FFF2-40B4-BE49-F238E27FC236}">
                  <a16:creationId xmlns:a16="http://schemas.microsoft.com/office/drawing/2014/main" id="{BE3E463C-6B31-2AE3-5750-C404840B652D}"/>
                </a:ext>
              </a:extLst>
            </p:cNvPr>
            <p:cNvPicPr>
              <a:picLocks noChangeAspect="1"/>
            </p:cNvPicPr>
            <p:nvPr/>
          </p:nvPicPr>
          <p:blipFill>
            <a:blip r:embed="rId7"/>
            <a:stretch>
              <a:fillRect/>
            </a:stretch>
          </p:blipFill>
          <p:spPr>
            <a:xfrm>
              <a:off x="9992467" y="4257494"/>
              <a:ext cx="6223678" cy="3692013"/>
            </a:xfrm>
            <a:prstGeom prst="rect">
              <a:avLst/>
            </a:prstGeom>
            <a:ln w="38100">
              <a:solidFill>
                <a:schemeClr val="accent1">
                  <a:lumMod val="75000"/>
                </a:schemeClr>
              </a:solidFill>
            </a:ln>
          </p:spPr>
        </p:pic>
        <p:sp>
          <p:nvSpPr>
            <p:cNvPr id="8" name="TextBox 7">
              <a:extLst>
                <a:ext uri="{FF2B5EF4-FFF2-40B4-BE49-F238E27FC236}">
                  <a16:creationId xmlns:a16="http://schemas.microsoft.com/office/drawing/2014/main" id="{E2A3DCF0-B7F3-9C42-BD74-47374750764C}"/>
                </a:ext>
              </a:extLst>
            </p:cNvPr>
            <p:cNvSpPr txBox="1"/>
            <p:nvPr/>
          </p:nvSpPr>
          <p:spPr>
            <a:xfrm>
              <a:off x="10353517" y="4951281"/>
              <a:ext cx="5176911" cy="1480203"/>
            </a:xfrm>
            <a:prstGeom prst="rect">
              <a:avLst/>
            </a:prstGeom>
            <a:solidFill>
              <a:schemeClr val="bg1"/>
            </a:solidFill>
            <a:ln>
              <a:noFill/>
            </a:ln>
          </p:spPr>
          <p:txBody>
            <a:bodyPr wrap="square" rtlCol="0">
              <a:spAutoFit/>
            </a:bodyPr>
            <a:lstStyle/>
            <a:p>
              <a:pPr algn="l"/>
              <a:r>
                <a:rPr lang="en-US" sz="2400" b="1" dirty="0"/>
                <a:t>The information has been submitted.  You can access it from My Consolidated Reports at any time.</a:t>
              </a:r>
            </a:p>
            <a:p>
              <a:pPr algn="l"/>
              <a:endParaRPr lang="en-US" sz="2400" b="1" dirty="0"/>
            </a:p>
            <a:p>
              <a:pPr algn="l"/>
              <a:endParaRPr lang="en-US" dirty="0"/>
            </a:p>
          </p:txBody>
        </p:sp>
      </p:grpSp>
      <p:grpSp>
        <p:nvGrpSpPr>
          <p:cNvPr id="13" name="Group 12">
            <a:extLst>
              <a:ext uri="{FF2B5EF4-FFF2-40B4-BE49-F238E27FC236}">
                <a16:creationId xmlns:a16="http://schemas.microsoft.com/office/drawing/2014/main" id="{40E885EF-2035-A798-FF05-5EB7E2136C4F}"/>
              </a:ext>
            </a:extLst>
          </p:cNvPr>
          <p:cNvGrpSpPr/>
          <p:nvPr/>
        </p:nvGrpSpPr>
        <p:grpSpPr>
          <a:xfrm>
            <a:off x="118294" y="3235858"/>
            <a:ext cx="8058379" cy="4634734"/>
            <a:chOff x="2985808" y="4301962"/>
            <a:chExt cx="6576867" cy="3692013"/>
          </a:xfrm>
        </p:grpSpPr>
        <p:pic>
          <p:nvPicPr>
            <p:cNvPr id="4" name="Picture 3">
              <a:extLst>
                <a:ext uri="{FF2B5EF4-FFF2-40B4-BE49-F238E27FC236}">
                  <a16:creationId xmlns:a16="http://schemas.microsoft.com/office/drawing/2014/main" id="{4534B257-BF5C-7B0D-7C01-ECC7DF47E9C7}"/>
                </a:ext>
              </a:extLst>
            </p:cNvPr>
            <p:cNvPicPr>
              <a:picLocks noChangeAspect="1"/>
            </p:cNvPicPr>
            <p:nvPr/>
          </p:nvPicPr>
          <p:blipFill>
            <a:blip r:embed="rId8"/>
            <a:stretch>
              <a:fillRect/>
            </a:stretch>
          </p:blipFill>
          <p:spPr>
            <a:xfrm>
              <a:off x="2985808" y="4301962"/>
              <a:ext cx="6576867" cy="3692013"/>
            </a:xfrm>
            <a:prstGeom prst="rect">
              <a:avLst/>
            </a:prstGeom>
            <a:ln w="38100">
              <a:solidFill>
                <a:schemeClr val="accent1"/>
              </a:solidFill>
            </a:ln>
          </p:spPr>
        </p:pic>
        <p:sp>
          <p:nvSpPr>
            <p:cNvPr id="11" name="TextBox 10">
              <a:extLst>
                <a:ext uri="{FF2B5EF4-FFF2-40B4-BE49-F238E27FC236}">
                  <a16:creationId xmlns:a16="http://schemas.microsoft.com/office/drawing/2014/main" id="{7997BB75-6791-73C4-81BB-CD0C3659F2E7}"/>
                </a:ext>
              </a:extLst>
            </p:cNvPr>
            <p:cNvSpPr txBox="1"/>
            <p:nvPr/>
          </p:nvSpPr>
          <p:spPr>
            <a:xfrm>
              <a:off x="3419526" y="4979963"/>
              <a:ext cx="5563761" cy="1152317"/>
            </a:xfrm>
            <a:prstGeom prst="rect">
              <a:avLst/>
            </a:prstGeom>
            <a:solidFill>
              <a:schemeClr val="bg1"/>
            </a:solidFill>
          </p:spPr>
          <p:txBody>
            <a:bodyPr wrap="square" rtlCol="0">
              <a:spAutoFit/>
            </a:bodyPr>
            <a:lstStyle/>
            <a:p>
              <a:pPr algn="l"/>
              <a:r>
                <a:rPr lang="en-US" sz="2400" b="1" dirty="0"/>
                <a:t>Your draft has been saved.  You can access it from My Consolidated Reports at any time.</a:t>
              </a:r>
            </a:p>
            <a:p>
              <a:pPr algn="l"/>
              <a:endParaRPr lang="en-US" sz="2400" b="1" dirty="0"/>
            </a:p>
            <a:p>
              <a:pPr algn="l"/>
              <a:endParaRPr lang="en-US" dirty="0"/>
            </a:p>
          </p:txBody>
        </p:sp>
      </p:grpSp>
    </p:spTree>
    <p:custDataLst>
      <p:tags r:id="rId1"/>
    </p:custDataLst>
    <p:extLst>
      <p:ext uri="{BB962C8B-B14F-4D97-AF65-F5344CB8AC3E}">
        <p14:creationId xmlns:p14="http://schemas.microsoft.com/office/powerpoint/2010/main" val="198655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7"/>
</p:tagLst>
</file>

<file path=ppt/tags/tag10.xml><?xml version="1.0" encoding="utf-8"?>
<p:tagLst xmlns:a="http://schemas.openxmlformats.org/drawingml/2006/main" xmlns:r="http://schemas.openxmlformats.org/officeDocument/2006/relationships" xmlns:p="http://schemas.openxmlformats.org/presentationml/2006/main">
  <p:tag name="TIMING" val="|30.7"/>
</p:tagLst>
</file>

<file path=ppt/tags/tag11.xml><?xml version="1.0" encoding="utf-8"?>
<p:tagLst xmlns:a="http://schemas.openxmlformats.org/drawingml/2006/main" xmlns:r="http://schemas.openxmlformats.org/officeDocument/2006/relationships" xmlns:p="http://schemas.openxmlformats.org/presentationml/2006/main">
  <p:tag name="TIMING" val="|30.7"/>
</p:tagLst>
</file>

<file path=ppt/tags/tag12.xml><?xml version="1.0" encoding="utf-8"?>
<p:tagLst xmlns:a="http://schemas.openxmlformats.org/drawingml/2006/main" xmlns:r="http://schemas.openxmlformats.org/officeDocument/2006/relationships" xmlns:p="http://schemas.openxmlformats.org/presentationml/2006/main">
  <p:tag name="TIMING" val="|17.3"/>
</p:tagLst>
</file>

<file path=ppt/tags/tag13.xml><?xml version="1.0" encoding="utf-8"?>
<p:tagLst xmlns:a="http://schemas.openxmlformats.org/drawingml/2006/main" xmlns:r="http://schemas.openxmlformats.org/officeDocument/2006/relationships" xmlns:p="http://schemas.openxmlformats.org/presentationml/2006/main">
  <p:tag name="TIMING" val="|17.3"/>
</p:tagLst>
</file>

<file path=ppt/tags/tag14.xml><?xml version="1.0" encoding="utf-8"?>
<p:tagLst xmlns:a="http://schemas.openxmlformats.org/drawingml/2006/main" xmlns:r="http://schemas.openxmlformats.org/officeDocument/2006/relationships" xmlns:p="http://schemas.openxmlformats.org/presentationml/2006/main">
  <p:tag name="TIMING" val="|30.7"/>
</p:tagLst>
</file>

<file path=ppt/tags/tag15.xml><?xml version="1.0" encoding="utf-8"?>
<p:tagLst xmlns:a="http://schemas.openxmlformats.org/drawingml/2006/main" xmlns:r="http://schemas.openxmlformats.org/officeDocument/2006/relationships" xmlns:p="http://schemas.openxmlformats.org/presentationml/2006/main">
  <p:tag name="TIMING" val="|38.6"/>
</p:tagLst>
</file>

<file path=ppt/tags/tag16.xml><?xml version="1.0" encoding="utf-8"?>
<p:tagLst xmlns:a="http://schemas.openxmlformats.org/drawingml/2006/main" xmlns:r="http://schemas.openxmlformats.org/officeDocument/2006/relationships" xmlns:p="http://schemas.openxmlformats.org/presentationml/2006/main">
  <p:tag name="TIMING" val="|30.7"/>
</p:tagLst>
</file>

<file path=ppt/tags/tag17.xml><?xml version="1.0" encoding="utf-8"?>
<p:tagLst xmlns:a="http://schemas.openxmlformats.org/drawingml/2006/main" xmlns:r="http://schemas.openxmlformats.org/officeDocument/2006/relationships" xmlns:p="http://schemas.openxmlformats.org/presentationml/2006/main">
  <p:tag name="TIMING" val="|38.6"/>
</p:tagLst>
</file>

<file path=ppt/tags/tag18.xml><?xml version="1.0" encoding="utf-8"?>
<p:tagLst xmlns:a="http://schemas.openxmlformats.org/drawingml/2006/main" xmlns:r="http://schemas.openxmlformats.org/officeDocument/2006/relationships" xmlns:p="http://schemas.openxmlformats.org/presentationml/2006/main">
  <p:tag name="TIMING" val="|30.7"/>
</p:tagLst>
</file>

<file path=ppt/tags/tag19.xml><?xml version="1.0" encoding="utf-8"?>
<p:tagLst xmlns:a="http://schemas.openxmlformats.org/drawingml/2006/main" xmlns:r="http://schemas.openxmlformats.org/officeDocument/2006/relationships" xmlns:p="http://schemas.openxmlformats.org/presentationml/2006/main">
  <p:tag name="TIMING" val="|1|2.5|1.7|4.2"/>
</p:tagLst>
</file>

<file path=ppt/tags/tag2.xml><?xml version="1.0" encoding="utf-8"?>
<p:tagLst xmlns:a="http://schemas.openxmlformats.org/drawingml/2006/main" xmlns:r="http://schemas.openxmlformats.org/officeDocument/2006/relationships" xmlns:p="http://schemas.openxmlformats.org/presentationml/2006/main">
  <p:tag name="TIMING" val="|30.7"/>
</p:tagLst>
</file>

<file path=ppt/tags/tag20.xml><?xml version="1.0" encoding="utf-8"?>
<p:tagLst xmlns:a="http://schemas.openxmlformats.org/drawingml/2006/main" xmlns:r="http://schemas.openxmlformats.org/officeDocument/2006/relationships" xmlns:p="http://schemas.openxmlformats.org/presentationml/2006/main">
  <p:tag name="TIMING" val="|30.7"/>
</p:tagLst>
</file>

<file path=ppt/tags/tag21.xml><?xml version="1.0" encoding="utf-8"?>
<p:tagLst xmlns:a="http://schemas.openxmlformats.org/drawingml/2006/main" xmlns:r="http://schemas.openxmlformats.org/officeDocument/2006/relationships" xmlns:p="http://schemas.openxmlformats.org/presentationml/2006/main">
  <p:tag name="TIMING" val="|1.4|1.6|1.4|1.8|2|7.2"/>
</p:tagLst>
</file>

<file path=ppt/tags/tag22.xml><?xml version="1.0" encoding="utf-8"?>
<p:tagLst xmlns:a="http://schemas.openxmlformats.org/drawingml/2006/main" xmlns:r="http://schemas.openxmlformats.org/officeDocument/2006/relationships" xmlns:p="http://schemas.openxmlformats.org/presentationml/2006/main">
  <p:tag name="TIMING" val="|30.7"/>
</p:tagLst>
</file>

<file path=ppt/tags/tag23.xml><?xml version="1.0" encoding="utf-8"?>
<p:tagLst xmlns:a="http://schemas.openxmlformats.org/drawingml/2006/main" xmlns:r="http://schemas.openxmlformats.org/officeDocument/2006/relationships" xmlns:p="http://schemas.openxmlformats.org/presentationml/2006/main">
  <p:tag name="TIMING" val="|3.4"/>
</p:tagLst>
</file>

<file path=ppt/tags/tag24.xml><?xml version="1.0" encoding="utf-8"?>
<p:tagLst xmlns:a="http://schemas.openxmlformats.org/drawingml/2006/main" xmlns:r="http://schemas.openxmlformats.org/officeDocument/2006/relationships" xmlns:p="http://schemas.openxmlformats.org/presentationml/2006/main">
  <p:tag name="TIMING" val="|30.7"/>
</p:tagLst>
</file>

<file path=ppt/tags/tag25.xml><?xml version="1.0" encoding="utf-8"?>
<p:tagLst xmlns:a="http://schemas.openxmlformats.org/drawingml/2006/main" xmlns:r="http://schemas.openxmlformats.org/officeDocument/2006/relationships" xmlns:p="http://schemas.openxmlformats.org/presentationml/2006/main">
  <p:tag name="TIMING" val="|3.6"/>
</p:tagLst>
</file>

<file path=ppt/tags/tag26.xml><?xml version="1.0" encoding="utf-8"?>
<p:tagLst xmlns:a="http://schemas.openxmlformats.org/drawingml/2006/main" xmlns:r="http://schemas.openxmlformats.org/officeDocument/2006/relationships" xmlns:p="http://schemas.openxmlformats.org/presentationml/2006/main">
  <p:tag name="TIMING" val="|19.9"/>
</p:tagLst>
</file>

<file path=ppt/tags/tag27.xml><?xml version="1.0" encoding="utf-8"?>
<p:tagLst xmlns:a="http://schemas.openxmlformats.org/drawingml/2006/main" xmlns:r="http://schemas.openxmlformats.org/officeDocument/2006/relationships" xmlns:p="http://schemas.openxmlformats.org/presentationml/2006/main">
  <p:tag name="TIMING" val="|30.7"/>
</p:tagLst>
</file>

<file path=ppt/tags/tag28.xml><?xml version="1.0" encoding="utf-8"?>
<p:tagLst xmlns:a="http://schemas.openxmlformats.org/drawingml/2006/main" xmlns:r="http://schemas.openxmlformats.org/officeDocument/2006/relationships" xmlns:p="http://schemas.openxmlformats.org/presentationml/2006/main">
  <p:tag name="TIMING" val="|30.7"/>
</p:tagLst>
</file>

<file path=ppt/tags/tag29.xml><?xml version="1.0" encoding="utf-8"?>
<p:tagLst xmlns:a="http://schemas.openxmlformats.org/drawingml/2006/main" xmlns:r="http://schemas.openxmlformats.org/officeDocument/2006/relationships" xmlns:p="http://schemas.openxmlformats.org/presentationml/2006/main">
  <p:tag name="TIMING" val="|30.7"/>
</p:tagLst>
</file>

<file path=ppt/tags/tag3.xml><?xml version="1.0" encoding="utf-8"?>
<p:tagLst xmlns:a="http://schemas.openxmlformats.org/drawingml/2006/main" xmlns:r="http://schemas.openxmlformats.org/officeDocument/2006/relationships" xmlns:p="http://schemas.openxmlformats.org/presentationml/2006/main">
  <p:tag name="TIMING" val="|30.7"/>
</p:tagLst>
</file>

<file path=ppt/tags/tag30.xml><?xml version="1.0" encoding="utf-8"?>
<p:tagLst xmlns:a="http://schemas.openxmlformats.org/drawingml/2006/main" xmlns:r="http://schemas.openxmlformats.org/officeDocument/2006/relationships" xmlns:p="http://schemas.openxmlformats.org/presentationml/2006/main">
  <p:tag name="TIMING" val="|19.9"/>
</p:tagLst>
</file>

<file path=ppt/tags/tag31.xml><?xml version="1.0" encoding="utf-8"?>
<p:tagLst xmlns:a="http://schemas.openxmlformats.org/drawingml/2006/main" xmlns:r="http://schemas.openxmlformats.org/officeDocument/2006/relationships" xmlns:p="http://schemas.openxmlformats.org/presentationml/2006/main">
  <p:tag name="TIMING" val="|30.7"/>
</p:tagLst>
</file>

<file path=ppt/tags/tag32.xml><?xml version="1.0" encoding="utf-8"?>
<p:tagLst xmlns:a="http://schemas.openxmlformats.org/drawingml/2006/main" xmlns:r="http://schemas.openxmlformats.org/officeDocument/2006/relationships" xmlns:p="http://schemas.openxmlformats.org/presentationml/2006/main">
  <p:tag name="TIMING" val="|30.7"/>
</p:tagLst>
</file>

<file path=ppt/tags/tag33.xml><?xml version="1.0" encoding="utf-8"?>
<p:tagLst xmlns:a="http://schemas.openxmlformats.org/drawingml/2006/main" xmlns:r="http://schemas.openxmlformats.org/officeDocument/2006/relationships" xmlns:p="http://schemas.openxmlformats.org/presentationml/2006/main">
  <p:tag name="TIMING" val="|4.5|19.2|10.7|2.4|2.9"/>
</p:tagLst>
</file>

<file path=ppt/tags/tag34.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30.7"/>
</p:tagLst>
</file>

<file path=ppt/tags/tag5.xml><?xml version="1.0" encoding="utf-8"?>
<p:tagLst xmlns:a="http://schemas.openxmlformats.org/drawingml/2006/main" xmlns:r="http://schemas.openxmlformats.org/officeDocument/2006/relationships" xmlns:p="http://schemas.openxmlformats.org/presentationml/2006/main">
  <p:tag name="TIMING" val="|30.7"/>
</p:tagLst>
</file>

<file path=ppt/tags/tag6.xml><?xml version="1.0" encoding="utf-8"?>
<p:tagLst xmlns:a="http://schemas.openxmlformats.org/drawingml/2006/main" xmlns:r="http://schemas.openxmlformats.org/officeDocument/2006/relationships" xmlns:p="http://schemas.openxmlformats.org/presentationml/2006/main">
  <p:tag name="TIMING" val="|30.7"/>
</p:tagLst>
</file>

<file path=ppt/tags/tag7.xml><?xml version="1.0" encoding="utf-8"?>
<p:tagLst xmlns:a="http://schemas.openxmlformats.org/drawingml/2006/main" xmlns:r="http://schemas.openxmlformats.org/officeDocument/2006/relationships" xmlns:p="http://schemas.openxmlformats.org/presentationml/2006/main">
  <p:tag name="TIMING" val="|30.7"/>
</p:tagLst>
</file>

<file path=ppt/tags/tag8.xml><?xml version="1.0" encoding="utf-8"?>
<p:tagLst xmlns:a="http://schemas.openxmlformats.org/drawingml/2006/main" xmlns:r="http://schemas.openxmlformats.org/officeDocument/2006/relationships" xmlns:p="http://schemas.openxmlformats.org/presentationml/2006/main">
  <p:tag name="TIMING" val="|30.7"/>
</p:tagLst>
</file>

<file path=ppt/tags/tag9.xml><?xml version="1.0" encoding="utf-8"?>
<p:tagLst xmlns:a="http://schemas.openxmlformats.org/drawingml/2006/main" xmlns:r="http://schemas.openxmlformats.org/officeDocument/2006/relationships" xmlns:p="http://schemas.openxmlformats.org/presentationml/2006/main">
  <p:tag name="TIMING" val="|30.7"/>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9" ma:contentTypeDescription="Create a new document." ma:contentTypeScope="" ma:versionID="922f444168be34ef7a006eca550dae31">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dfb3574d0743da416242e39a53db2277"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FC471-5ACB-4C5D-8C08-A06F19649396}">
  <ds:schemaRefs>
    <ds:schemaRef ds:uri="f2996780-8ee3-477e-ac96-c28f58c3e646"/>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678c04f6-f183-44c2-9cd0-bee70d2694e8"/>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BEDBB8E-E97C-4934-9046-44C4A1995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12F0F-5350-43A8-96E7-1CD8DD314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4372</TotalTime>
  <Words>2779</Words>
  <Application>Microsoft Office PowerPoint</Application>
  <PresentationFormat>Custom</PresentationFormat>
  <Paragraphs>237</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Avenir Next</vt:lpstr>
      <vt:lpstr>Avenir Next Demi Bold</vt:lpstr>
      <vt:lpstr>Calibri</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6</cp:revision>
  <cp:lastPrinted>2021-10-04T12:15:22Z</cp:lastPrinted>
  <dcterms:created xsi:type="dcterms:W3CDTF">2024-02-15T16:33:50Z</dcterms:created>
  <dcterms:modified xsi:type="dcterms:W3CDTF">2026-03-26T17:36:50Z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198700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